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adb18f120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f5c7e1b6e4b34"/>
  </p:sldMasterIdLst>
  <p:sldIdLst>
    <p:sldId xmlns:r="http://schemas.openxmlformats.org/officeDocument/2006/relationships" id="256" r:id="R3d11bd75f9b04d21"/>
    <p:sldId xmlns:r="http://schemas.openxmlformats.org/officeDocument/2006/relationships" id="257" r:id="R6184d92ed52a4ddc"/>
    <p:sldId xmlns:r="http://schemas.openxmlformats.org/officeDocument/2006/relationships" id="258" r:id="R346536083bcd488d"/>
    <p:sldId xmlns:r="http://schemas.openxmlformats.org/officeDocument/2006/relationships" id="259" r:id="R91c9a5475ae94980"/>
    <p:sldId xmlns:r="http://schemas.openxmlformats.org/officeDocument/2006/relationships" id="260" r:id="Re5ee0ae368394e25"/>
    <p:sldId xmlns:r="http://schemas.openxmlformats.org/officeDocument/2006/relationships" id="261" r:id="R7a04ccaf03164c90"/>
    <p:sldId xmlns:r="http://schemas.openxmlformats.org/officeDocument/2006/relationships" id="262" r:id="R7a6e6327133044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f5c7e1b6e4b34" /><Relationship Type="http://schemas.openxmlformats.org/officeDocument/2006/relationships/slide" Target="/ppt/slides/slide1.xml" Id="R3d11bd75f9b04d21" /><Relationship Type="http://schemas.openxmlformats.org/officeDocument/2006/relationships/slide" Target="/ppt/slides/slide2.xml" Id="R6184d92ed52a4ddc" /><Relationship Type="http://schemas.openxmlformats.org/officeDocument/2006/relationships/slide" Target="/ppt/slides/slide3.xml" Id="R346536083bcd488d" /><Relationship Type="http://schemas.openxmlformats.org/officeDocument/2006/relationships/slide" Target="/ppt/slides/slide4.xml" Id="R91c9a5475ae94980" /><Relationship Type="http://schemas.openxmlformats.org/officeDocument/2006/relationships/slide" Target="/ppt/slides/slide5.xml" Id="Re5ee0ae368394e25" /><Relationship Type="http://schemas.openxmlformats.org/officeDocument/2006/relationships/slide" Target="/ppt/slides/slide6.xml" Id="R7a04ccaf03164c90" /><Relationship Type="http://schemas.openxmlformats.org/officeDocument/2006/relationships/slide" Target="/ppt/slides/slide7.xml" Id="R7a6e6327133044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6b5a86985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a6aa2c0540ce" /><Relationship Type="http://schemas.openxmlformats.org/officeDocument/2006/relationships/theme" Target="/ppt/slideMasters/theme/theme1.xml" Id="R957a9dcc23fd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8a6aa2c0540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7048e7484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ad4eebf9c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e9e68b4a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3d23fc0a0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8631389ac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48fd2be8e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97c7d8aa8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