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31d258d78c4e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260e61f019433f"/>
  </p:sldMasterIdLst>
  <p:sldIdLst>
    <p:sldId xmlns:r="http://schemas.openxmlformats.org/officeDocument/2006/relationships" id="256" r:id="R8a50b2b7afb9429c"/>
    <p:sldId xmlns:r="http://schemas.openxmlformats.org/officeDocument/2006/relationships" id="257" r:id="R22e35f70d8134c01"/>
    <p:sldId xmlns:r="http://schemas.openxmlformats.org/officeDocument/2006/relationships" id="258" r:id="Ref5231497f374995"/>
    <p:sldId xmlns:r="http://schemas.openxmlformats.org/officeDocument/2006/relationships" id="259" r:id="R420169f911e845c8"/>
    <p:sldId xmlns:r="http://schemas.openxmlformats.org/officeDocument/2006/relationships" id="260" r:id="R6ae7f617db7744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260e61f019433f" /><Relationship Type="http://schemas.openxmlformats.org/officeDocument/2006/relationships/slide" Target="/ppt/slides/slide1.xml" Id="R8a50b2b7afb9429c" /><Relationship Type="http://schemas.openxmlformats.org/officeDocument/2006/relationships/slide" Target="/ppt/slides/slide2.xml" Id="R22e35f70d8134c01" /><Relationship Type="http://schemas.openxmlformats.org/officeDocument/2006/relationships/slide" Target="/ppt/slides/slide3.xml" Id="Ref5231497f374995" /><Relationship Type="http://schemas.openxmlformats.org/officeDocument/2006/relationships/slide" Target="/ppt/slides/slide4.xml" Id="R420169f911e845c8" /><Relationship Type="http://schemas.openxmlformats.org/officeDocument/2006/relationships/slide" Target="/ppt/slides/slide5.xml" Id="R6ae7f617db7744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82edee5edc4b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fafd93cc64ea1" /><Relationship Type="http://schemas.openxmlformats.org/officeDocument/2006/relationships/theme" Target="/ppt/slideMasters/theme/theme1.xml" Id="Rebeac182495a4c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8fafd93cc64e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d2da950b74d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7bce379334e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134a9ffbf45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fed1945944f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a12b792b449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PULS AVERØY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 AVERØY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PULS AVERØY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 AVERØY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 AVERØY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 AVERØY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990 318 220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 AVERØY AS</a:t>
            </a:r>
          </a:p>
        </p:txBody>
      </p:sp>
    </p:spTree>
  </p:cSld>
  <p:clrMapOvr>
    <a:masterClrMapping xmlns:a="http://schemas.openxmlformats.org/drawingml/2006/main"/>
  </p:clrMapOvr>
</p:sld>
</file>