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af6a2b7b3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1c6f88174459a"/>
  </p:sldMasterIdLst>
  <p:sldIdLst>
    <p:sldId xmlns:r="http://schemas.openxmlformats.org/officeDocument/2006/relationships" id="256" r:id="Rd81a4f020d1e4be5"/>
    <p:sldId xmlns:r="http://schemas.openxmlformats.org/officeDocument/2006/relationships" id="257" r:id="R147d406cd0e24e2b"/>
    <p:sldId xmlns:r="http://schemas.openxmlformats.org/officeDocument/2006/relationships" id="258" r:id="R98437cc315e24f51"/>
    <p:sldId xmlns:r="http://schemas.openxmlformats.org/officeDocument/2006/relationships" id="259" r:id="R0e0244d4317e46ff"/>
    <p:sldId xmlns:r="http://schemas.openxmlformats.org/officeDocument/2006/relationships" id="260" r:id="Rd171bec5c00b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1c6f88174459a" /><Relationship Type="http://schemas.openxmlformats.org/officeDocument/2006/relationships/slide" Target="/ppt/slides/slide1.xml" Id="Rd81a4f020d1e4be5" /><Relationship Type="http://schemas.openxmlformats.org/officeDocument/2006/relationships/slide" Target="/ppt/slides/slide2.xml" Id="R147d406cd0e24e2b" /><Relationship Type="http://schemas.openxmlformats.org/officeDocument/2006/relationships/slide" Target="/ppt/slides/slide3.xml" Id="R98437cc315e24f51" /><Relationship Type="http://schemas.openxmlformats.org/officeDocument/2006/relationships/slide" Target="/ppt/slides/slide4.xml" Id="R0e0244d4317e46ff" /><Relationship Type="http://schemas.openxmlformats.org/officeDocument/2006/relationships/slide" Target="/ppt/slides/slide5.xml" Id="Rd171bec5c00b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dc22dc67f4e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a6291f78748ba" /><Relationship Type="http://schemas.openxmlformats.org/officeDocument/2006/relationships/theme" Target="/ppt/slideMasters/theme/theme1.xml" Id="R2e0211430434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a6291f787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54c16a3fd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1d5d51e68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50d2a6460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0d410b673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800504319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UNITED LEATHER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UNITED LEATHER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UNITED LEATHER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UNITED LEATHER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UNITED LEATHER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UNITED LEATHER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UNITED LEATHER AS</a:t>
            </a:r>
          </a:p>
        </p:txBody>
      </p:sp>
    </p:spTree>
  </p:cSld>
  <p:clrMapOvr>
    <a:masterClrMapping xmlns:a="http://schemas.openxmlformats.org/drawingml/2006/main"/>
  </p:clrMapOvr>
</p:sld>
</file>