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7f2ddc24f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129fbe544b4bfd"/>
  </p:sldMasterIdLst>
  <p:sldIdLst>
    <p:sldId xmlns:r="http://schemas.openxmlformats.org/officeDocument/2006/relationships" id="256" r:id="Rdeb0c672ce9146ee"/>
    <p:sldId xmlns:r="http://schemas.openxmlformats.org/officeDocument/2006/relationships" id="257" r:id="R6d429e5d18c44421"/>
    <p:sldId xmlns:r="http://schemas.openxmlformats.org/officeDocument/2006/relationships" id="258" r:id="Rc241aa2a3ecf446f"/>
    <p:sldId xmlns:r="http://schemas.openxmlformats.org/officeDocument/2006/relationships" id="259" r:id="R12cea1996d7341f2"/>
    <p:sldId xmlns:r="http://schemas.openxmlformats.org/officeDocument/2006/relationships" id="260" r:id="Ra3fae7a6eb8040c6"/>
    <p:sldId xmlns:r="http://schemas.openxmlformats.org/officeDocument/2006/relationships" id="261" r:id="R8ad03c0b5c934d50"/>
    <p:sldId xmlns:r="http://schemas.openxmlformats.org/officeDocument/2006/relationships" id="262" r:id="Rd8412a16d84c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29fbe544b4bfd" /><Relationship Type="http://schemas.openxmlformats.org/officeDocument/2006/relationships/slide" Target="/ppt/slides/slide1.xml" Id="Rdeb0c672ce9146ee" /><Relationship Type="http://schemas.openxmlformats.org/officeDocument/2006/relationships/slide" Target="/ppt/slides/slide2.xml" Id="R6d429e5d18c44421" /><Relationship Type="http://schemas.openxmlformats.org/officeDocument/2006/relationships/slide" Target="/ppt/slides/slide3.xml" Id="Rc241aa2a3ecf446f" /><Relationship Type="http://schemas.openxmlformats.org/officeDocument/2006/relationships/slide" Target="/ppt/slides/slide4.xml" Id="R12cea1996d7341f2" /><Relationship Type="http://schemas.openxmlformats.org/officeDocument/2006/relationships/slide" Target="/ppt/slides/slide5.xml" Id="Ra3fae7a6eb8040c6" /><Relationship Type="http://schemas.openxmlformats.org/officeDocument/2006/relationships/slide" Target="/ppt/slides/slide6.xml" Id="R8ad03c0b5c934d50" /><Relationship Type="http://schemas.openxmlformats.org/officeDocument/2006/relationships/slide" Target="/ppt/slides/slide7.xml" Id="Rd8412a16d84c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1478cb08b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b9a396d584d72" /><Relationship Type="http://schemas.openxmlformats.org/officeDocument/2006/relationships/theme" Target="/ppt/slideMasters/theme/theme1.xml" Id="R924af1a2d07b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6b9a396d584d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9be2c641647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1a62636fe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1c220a61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9ab8667b6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2390903ff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0f9389b43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80a4a292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 MASKIN AS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2 461 811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11 619 226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22 159 713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NIBE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KREY NIBE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KREY NIBE  –  22,0 %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kyrre@knmaskin.no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990 311 684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 MASKIN AS</a:t>
            </a:r>
          </a:p>
        </p:txBody>
      </p:sp>
    </p:spTree>
  </p:cSld>
  <p:clrMapOvr>
    <a:masterClrMapping xmlns:a="http://schemas.openxmlformats.org/drawingml/2006/main"/>
  </p:clrMapOvr>
</p:sld>
</file>