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a7b5f066841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50c65b673b40aa"/>
  </p:sldMasterIdLst>
  <p:sldIdLst>
    <p:sldId xmlns:r="http://schemas.openxmlformats.org/officeDocument/2006/relationships" id="256" r:id="Rcc4fcdce5233404d"/>
    <p:sldId xmlns:r="http://schemas.openxmlformats.org/officeDocument/2006/relationships" id="257" r:id="R3afac928e7f74241"/>
    <p:sldId xmlns:r="http://schemas.openxmlformats.org/officeDocument/2006/relationships" id="258" r:id="R998a2467f7994b9b"/>
    <p:sldId xmlns:r="http://schemas.openxmlformats.org/officeDocument/2006/relationships" id="259" r:id="Rac845590bba74b42"/>
    <p:sldId xmlns:r="http://schemas.openxmlformats.org/officeDocument/2006/relationships" id="260" r:id="R440c65a60a604852"/>
    <p:sldId xmlns:r="http://schemas.openxmlformats.org/officeDocument/2006/relationships" id="261" r:id="R9a5841f3309c43bb"/>
    <p:sldId xmlns:r="http://schemas.openxmlformats.org/officeDocument/2006/relationships" id="262" r:id="R0539cb30b3ad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50c65b673b40aa" /><Relationship Type="http://schemas.openxmlformats.org/officeDocument/2006/relationships/slide" Target="/ppt/slides/slide1.xml" Id="Rcc4fcdce5233404d" /><Relationship Type="http://schemas.openxmlformats.org/officeDocument/2006/relationships/slide" Target="/ppt/slides/slide2.xml" Id="R3afac928e7f74241" /><Relationship Type="http://schemas.openxmlformats.org/officeDocument/2006/relationships/slide" Target="/ppt/slides/slide3.xml" Id="R998a2467f7994b9b" /><Relationship Type="http://schemas.openxmlformats.org/officeDocument/2006/relationships/slide" Target="/ppt/slides/slide4.xml" Id="Rac845590bba74b42" /><Relationship Type="http://schemas.openxmlformats.org/officeDocument/2006/relationships/slide" Target="/ppt/slides/slide5.xml" Id="R440c65a60a604852" /><Relationship Type="http://schemas.openxmlformats.org/officeDocument/2006/relationships/slide" Target="/ppt/slides/slide6.xml" Id="R9a5841f3309c43bb" /><Relationship Type="http://schemas.openxmlformats.org/officeDocument/2006/relationships/slide" Target="/ppt/slides/slide7.xml" Id="R0539cb30b3ad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8f6e58059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2296680474f74" /><Relationship Type="http://schemas.openxmlformats.org/officeDocument/2006/relationships/theme" Target="/ppt/slideMasters/theme/theme1.xml" Id="R6cca1b6c898f46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2296680474f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9a554e6dc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134cbaa0745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fd0fecb8746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cc56ad62c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b0f6c03fc47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2f4f884e24e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5bdedb2ec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