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04a78ba2e040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96355c7d4e4805"/>
  </p:sldMasterIdLst>
  <p:sldIdLst>
    <p:sldId xmlns:r="http://schemas.openxmlformats.org/officeDocument/2006/relationships" id="256" r:id="Rf2a7c312e3014361"/>
    <p:sldId xmlns:r="http://schemas.openxmlformats.org/officeDocument/2006/relationships" id="257" r:id="R24b45d6071594929"/>
    <p:sldId xmlns:r="http://schemas.openxmlformats.org/officeDocument/2006/relationships" id="258" r:id="R7b3a6878440c43cf"/>
    <p:sldId xmlns:r="http://schemas.openxmlformats.org/officeDocument/2006/relationships" id="259" r:id="Rac27196481434a47"/>
    <p:sldId xmlns:r="http://schemas.openxmlformats.org/officeDocument/2006/relationships" id="260" r:id="R5d7a3455a5f44f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96355c7d4e4805" /><Relationship Type="http://schemas.openxmlformats.org/officeDocument/2006/relationships/slide" Target="/ppt/slides/slide1.xml" Id="Rf2a7c312e3014361" /><Relationship Type="http://schemas.openxmlformats.org/officeDocument/2006/relationships/slide" Target="/ppt/slides/slide2.xml" Id="R24b45d6071594929" /><Relationship Type="http://schemas.openxmlformats.org/officeDocument/2006/relationships/slide" Target="/ppt/slides/slide3.xml" Id="R7b3a6878440c43cf" /><Relationship Type="http://schemas.openxmlformats.org/officeDocument/2006/relationships/slide" Target="/ppt/slides/slide4.xml" Id="Rac27196481434a47" /><Relationship Type="http://schemas.openxmlformats.org/officeDocument/2006/relationships/slide" Target="/ppt/slides/slide5.xml" Id="R5d7a3455a5f44f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99105aaef54f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616d2c5731454e" /><Relationship Type="http://schemas.openxmlformats.org/officeDocument/2006/relationships/theme" Target="/ppt/slideMasters/theme/theme1.xml" Id="R632e55a5023c44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616d2c573145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89a73d53c540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d38286bfa949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a4f921a02b4d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71fee669f84a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0fa399512946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ARAY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990 309 531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ARAY AS</a:t>
            </a:r>
          </a:p>
        </p:txBody>
      </p:sp>
    </p:spTree>
  </p:cSld>
  <p:clrMapOvr>
    <a:masterClrMapping xmlns:a="http://schemas.openxmlformats.org/drawingml/2006/main"/>
  </p:clrMapOvr>
</p:sld>
</file>