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8e6a4c267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7d29449694680"/>
  </p:sldMasterIdLst>
  <p:sldIdLst>
    <p:sldId xmlns:r="http://schemas.openxmlformats.org/officeDocument/2006/relationships" id="256" r:id="R4f2462f51a7a4c6f"/>
    <p:sldId xmlns:r="http://schemas.openxmlformats.org/officeDocument/2006/relationships" id="257" r:id="R8565243ed8474795"/>
    <p:sldId xmlns:r="http://schemas.openxmlformats.org/officeDocument/2006/relationships" id="258" r:id="R0313ddcb98874320"/>
    <p:sldId xmlns:r="http://schemas.openxmlformats.org/officeDocument/2006/relationships" id="259" r:id="R18b84befe8474c5a"/>
    <p:sldId xmlns:r="http://schemas.openxmlformats.org/officeDocument/2006/relationships" id="260" r:id="Rf96eef936d354597"/>
    <p:sldId xmlns:r="http://schemas.openxmlformats.org/officeDocument/2006/relationships" id="261" r:id="R42f3f33cfbed46fa"/>
    <p:sldId xmlns:r="http://schemas.openxmlformats.org/officeDocument/2006/relationships" id="262" r:id="R08aaf854a87f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7d29449694680" /><Relationship Type="http://schemas.openxmlformats.org/officeDocument/2006/relationships/slide" Target="/ppt/slides/slide1.xml" Id="R4f2462f51a7a4c6f" /><Relationship Type="http://schemas.openxmlformats.org/officeDocument/2006/relationships/slide" Target="/ppt/slides/slide2.xml" Id="R8565243ed8474795" /><Relationship Type="http://schemas.openxmlformats.org/officeDocument/2006/relationships/slide" Target="/ppt/slides/slide3.xml" Id="R0313ddcb98874320" /><Relationship Type="http://schemas.openxmlformats.org/officeDocument/2006/relationships/slide" Target="/ppt/slides/slide4.xml" Id="R18b84befe8474c5a" /><Relationship Type="http://schemas.openxmlformats.org/officeDocument/2006/relationships/slide" Target="/ppt/slides/slide5.xml" Id="Rf96eef936d354597" /><Relationship Type="http://schemas.openxmlformats.org/officeDocument/2006/relationships/slide" Target="/ppt/slides/slide6.xml" Id="R42f3f33cfbed46fa" /><Relationship Type="http://schemas.openxmlformats.org/officeDocument/2006/relationships/slide" Target="/ppt/slides/slide7.xml" Id="R08aaf854a87f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cd7a59000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2ab208c1246d1" /><Relationship Type="http://schemas.openxmlformats.org/officeDocument/2006/relationships/theme" Target="/ppt/slideMasters/theme/theme1.xml" Id="R9050adb42e65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c2ab208c12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16b7b19b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634dcc6e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e5f47fec9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8dd011e32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f605f7364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89ba03b245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5ecd2e3d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LANDSKAP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LANDSKAP AS ble etablert [år] og holder til i Strandebarm.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2 267 930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2 283 704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Tangeråshagen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5630 Strandebarm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55 95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990 309 043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LANDSKAP AS</a:t>
            </a:r>
          </a:p>
        </p:txBody>
      </p:sp>
    </p:spTree>
  </p:cSld>
  <p:clrMapOvr>
    <a:masterClrMapping xmlns:a="http://schemas.openxmlformats.org/drawingml/2006/main"/>
  </p:clrMapOvr>
</p:sld>
</file>