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99c4f277a44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b23223f7354dc7"/>
  </p:sldMasterIdLst>
  <p:sldIdLst>
    <p:sldId xmlns:r="http://schemas.openxmlformats.org/officeDocument/2006/relationships" id="256" r:id="R2f9269a83e3e48f2"/>
    <p:sldId xmlns:r="http://schemas.openxmlformats.org/officeDocument/2006/relationships" id="257" r:id="R1ee7cd48489643cf"/>
    <p:sldId xmlns:r="http://schemas.openxmlformats.org/officeDocument/2006/relationships" id="258" r:id="R5beca910e39244ca"/>
    <p:sldId xmlns:r="http://schemas.openxmlformats.org/officeDocument/2006/relationships" id="259" r:id="R0d0d050e6c5a4b02"/>
    <p:sldId xmlns:r="http://schemas.openxmlformats.org/officeDocument/2006/relationships" id="260" r:id="Rcdda24927f5348c2"/>
    <p:sldId xmlns:r="http://schemas.openxmlformats.org/officeDocument/2006/relationships" id="261" r:id="Rc949cb057fef4fcd"/>
    <p:sldId xmlns:r="http://schemas.openxmlformats.org/officeDocument/2006/relationships" id="262" r:id="R0638ae5b0905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b23223f7354dc7" /><Relationship Type="http://schemas.openxmlformats.org/officeDocument/2006/relationships/slide" Target="/ppt/slides/slide1.xml" Id="R2f9269a83e3e48f2" /><Relationship Type="http://schemas.openxmlformats.org/officeDocument/2006/relationships/slide" Target="/ppt/slides/slide2.xml" Id="R1ee7cd48489643cf" /><Relationship Type="http://schemas.openxmlformats.org/officeDocument/2006/relationships/slide" Target="/ppt/slides/slide3.xml" Id="R5beca910e39244ca" /><Relationship Type="http://schemas.openxmlformats.org/officeDocument/2006/relationships/slide" Target="/ppt/slides/slide4.xml" Id="R0d0d050e6c5a4b02" /><Relationship Type="http://schemas.openxmlformats.org/officeDocument/2006/relationships/slide" Target="/ppt/slides/slide5.xml" Id="Rcdda24927f5348c2" /><Relationship Type="http://schemas.openxmlformats.org/officeDocument/2006/relationships/slide" Target="/ppt/slides/slide6.xml" Id="Rc949cb057fef4fcd" /><Relationship Type="http://schemas.openxmlformats.org/officeDocument/2006/relationships/slide" Target="/ppt/slides/slide7.xml" Id="R0638ae5b0905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85e5a8ccd48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0af5552ed450d" /><Relationship Type="http://schemas.openxmlformats.org/officeDocument/2006/relationships/theme" Target="/ppt/slideMasters/theme/theme1.xml" Id="Rb68a420e8082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0af5552ed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ffc24d1e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cc74c9538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e858a24784a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a7d179a5640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906b70ac1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9c8bd2e844d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5ffd83bdf43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TOLO HOLDING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14 942 052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14 948 687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990 288 542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