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f2d64762bb4c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88e58eff294718"/>
  </p:sldMasterIdLst>
  <p:sldIdLst>
    <p:sldId xmlns:r="http://schemas.openxmlformats.org/officeDocument/2006/relationships" id="256" r:id="R5132913650684fbf"/>
    <p:sldId xmlns:r="http://schemas.openxmlformats.org/officeDocument/2006/relationships" id="257" r:id="Ra39288f1c1f946f1"/>
    <p:sldId xmlns:r="http://schemas.openxmlformats.org/officeDocument/2006/relationships" id="258" r:id="Rf59d75f6ed4746f5"/>
    <p:sldId xmlns:r="http://schemas.openxmlformats.org/officeDocument/2006/relationships" id="259" r:id="R8d0139e70d004a5e"/>
    <p:sldId xmlns:r="http://schemas.openxmlformats.org/officeDocument/2006/relationships" id="260" r:id="Rcb9b9ea3cb134437"/>
    <p:sldId xmlns:r="http://schemas.openxmlformats.org/officeDocument/2006/relationships" id="261" r:id="R6e8f2fb5b3ed4f3b"/>
    <p:sldId xmlns:r="http://schemas.openxmlformats.org/officeDocument/2006/relationships" id="262" r:id="R5101115bf8d340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88e58eff294718" /><Relationship Type="http://schemas.openxmlformats.org/officeDocument/2006/relationships/slide" Target="/ppt/slides/slide1.xml" Id="R5132913650684fbf" /><Relationship Type="http://schemas.openxmlformats.org/officeDocument/2006/relationships/slide" Target="/ppt/slides/slide2.xml" Id="Ra39288f1c1f946f1" /><Relationship Type="http://schemas.openxmlformats.org/officeDocument/2006/relationships/slide" Target="/ppt/slides/slide3.xml" Id="Rf59d75f6ed4746f5" /><Relationship Type="http://schemas.openxmlformats.org/officeDocument/2006/relationships/slide" Target="/ppt/slides/slide4.xml" Id="R8d0139e70d004a5e" /><Relationship Type="http://schemas.openxmlformats.org/officeDocument/2006/relationships/slide" Target="/ppt/slides/slide5.xml" Id="Rcb9b9ea3cb134437" /><Relationship Type="http://schemas.openxmlformats.org/officeDocument/2006/relationships/slide" Target="/ppt/slides/slide6.xml" Id="R6e8f2fb5b3ed4f3b" /><Relationship Type="http://schemas.openxmlformats.org/officeDocument/2006/relationships/slide" Target="/ppt/slides/slide7.xml" Id="R5101115bf8d340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0af65dc1d944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676991933455c" /><Relationship Type="http://schemas.openxmlformats.org/officeDocument/2006/relationships/theme" Target="/ppt/slideMasters/theme/theme1.xml" Id="Ra81d3081040a46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967699193345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4dcbb9f8e48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3e1c6ce304f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972ec1a4d4c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7ad8f9e204d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fdfa261734e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c012c723148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71a8d00f04d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STEINSRUDVEGEN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STEINSRUDVEGEN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STEINSRUDVEGEN EIGEDOM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STEINSRUDVEGEN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STEINSRUDVEGEN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STEINSRUDVEGEN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−390 049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4 273 366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STEINSRUDVEGEN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SELJORD EIENDOM AS  –  51,4 %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SELJORD NÆRINGSBYGG AS  –  38,1 %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SELAKER HOLDING AS  –  10,5 %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STEINSRUDVEGEN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990 287 201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STEINSRUDVEGEN EIGEDOM AS</a:t>
            </a:r>
          </a:p>
        </p:txBody>
      </p:sp>
    </p:spTree>
  </p:cSld>
  <p:clrMapOvr>
    <a:masterClrMapping xmlns:a="http://schemas.openxmlformats.org/drawingml/2006/main"/>
  </p:clrMapOvr>
</p:sld>
</file>