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c4a54052a8d403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7e3fa801a2f4f5d"/>
  </p:sldMasterIdLst>
  <p:sldIdLst>
    <p:sldId xmlns:r="http://schemas.openxmlformats.org/officeDocument/2006/relationships" id="256" r:id="R73bd4efaa3d0426f"/>
    <p:sldId xmlns:r="http://schemas.openxmlformats.org/officeDocument/2006/relationships" id="257" r:id="R8aa720e4acd7417c"/>
    <p:sldId xmlns:r="http://schemas.openxmlformats.org/officeDocument/2006/relationships" id="258" r:id="R836e712310bc4a5b"/>
    <p:sldId xmlns:r="http://schemas.openxmlformats.org/officeDocument/2006/relationships" id="259" r:id="Rbe8c1002f1a448b3"/>
    <p:sldId xmlns:r="http://schemas.openxmlformats.org/officeDocument/2006/relationships" id="260" r:id="Re0dd561fcb404928"/>
    <p:sldId xmlns:r="http://schemas.openxmlformats.org/officeDocument/2006/relationships" id="261" r:id="R61a02cfa288a4616"/>
    <p:sldId xmlns:r="http://schemas.openxmlformats.org/officeDocument/2006/relationships" id="262" r:id="R5b4e3a7b3b7b4f8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e3fa801a2f4f5d" /><Relationship Type="http://schemas.openxmlformats.org/officeDocument/2006/relationships/slide" Target="/ppt/slides/slide1.xml" Id="R73bd4efaa3d0426f" /><Relationship Type="http://schemas.openxmlformats.org/officeDocument/2006/relationships/slide" Target="/ppt/slides/slide2.xml" Id="R8aa720e4acd7417c" /><Relationship Type="http://schemas.openxmlformats.org/officeDocument/2006/relationships/slide" Target="/ppt/slides/slide3.xml" Id="R836e712310bc4a5b" /><Relationship Type="http://schemas.openxmlformats.org/officeDocument/2006/relationships/slide" Target="/ppt/slides/slide4.xml" Id="Rbe8c1002f1a448b3" /><Relationship Type="http://schemas.openxmlformats.org/officeDocument/2006/relationships/slide" Target="/ppt/slides/slide5.xml" Id="Re0dd561fcb404928" /><Relationship Type="http://schemas.openxmlformats.org/officeDocument/2006/relationships/slide" Target="/ppt/slides/slide6.xml" Id="R61a02cfa288a4616" /><Relationship Type="http://schemas.openxmlformats.org/officeDocument/2006/relationships/slide" Target="/ppt/slides/slide7.xml" Id="R5b4e3a7b3b7b4f8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8ff97f44324aa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cbe530052b4b42" /><Relationship Type="http://schemas.openxmlformats.org/officeDocument/2006/relationships/theme" Target="/ppt/slideMasters/theme/theme1.xml" Id="R53e6b1142deb490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0cbe530052b4b4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64c64cf2164fb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a1904c3966437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ca1daa5bca4ad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af1cebcacc459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59e9882c454f8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d25a3dc81a47c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c625e3d9e6405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MINDBUSINESS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MINDBUSINESS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MINDBUSINESS AS ble etablert [år] og holder til i Steinkjer.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MINDBUSINESS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MINDBUSINESS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MINDBUSINESS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176 304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−72 587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180 012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2 694 611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2 906 798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MINDBUSINESS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GUNNAR VIST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MINDBUSINESS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Ringveg 15B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7713 Steinkjer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97 19 60 93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gv@mindbusiness.no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990 283 915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MINDBUSINESS AS</a:t>
            </a:r>
          </a:p>
        </p:txBody>
      </p:sp>
    </p:spTree>
  </p:cSld>
  <p:clrMapOvr>
    <a:masterClrMapping xmlns:a="http://schemas.openxmlformats.org/drawingml/2006/main"/>
  </p:clrMapOvr>
</p:sld>
</file>