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201ff02ed241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dd9a4609c64eb6"/>
  </p:sldMasterIdLst>
  <p:sldIdLst>
    <p:sldId xmlns:r="http://schemas.openxmlformats.org/officeDocument/2006/relationships" id="256" r:id="Rdf3312faa7724c19"/>
    <p:sldId xmlns:r="http://schemas.openxmlformats.org/officeDocument/2006/relationships" id="257" r:id="Racd184568de0432f"/>
    <p:sldId xmlns:r="http://schemas.openxmlformats.org/officeDocument/2006/relationships" id="258" r:id="R6d580aa586a94e9e"/>
    <p:sldId xmlns:r="http://schemas.openxmlformats.org/officeDocument/2006/relationships" id="259" r:id="Rec35fa4386bf4b65"/>
    <p:sldId xmlns:r="http://schemas.openxmlformats.org/officeDocument/2006/relationships" id="260" r:id="Rb5af674a92a04796"/>
    <p:sldId xmlns:r="http://schemas.openxmlformats.org/officeDocument/2006/relationships" id="261" r:id="R8160bd4e02e44975"/>
    <p:sldId xmlns:r="http://schemas.openxmlformats.org/officeDocument/2006/relationships" id="262" r:id="R37c661a65e4f4a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d9a4609c64eb6" /><Relationship Type="http://schemas.openxmlformats.org/officeDocument/2006/relationships/slide" Target="/ppt/slides/slide1.xml" Id="Rdf3312faa7724c19" /><Relationship Type="http://schemas.openxmlformats.org/officeDocument/2006/relationships/slide" Target="/ppt/slides/slide2.xml" Id="Racd184568de0432f" /><Relationship Type="http://schemas.openxmlformats.org/officeDocument/2006/relationships/slide" Target="/ppt/slides/slide3.xml" Id="R6d580aa586a94e9e" /><Relationship Type="http://schemas.openxmlformats.org/officeDocument/2006/relationships/slide" Target="/ppt/slides/slide4.xml" Id="Rec35fa4386bf4b65" /><Relationship Type="http://schemas.openxmlformats.org/officeDocument/2006/relationships/slide" Target="/ppt/slides/slide5.xml" Id="Rb5af674a92a04796" /><Relationship Type="http://schemas.openxmlformats.org/officeDocument/2006/relationships/slide" Target="/ppt/slides/slide6.xml" Id="R8160bd4e02e44975" /><Relationship Type="http://schemas.openxmlformats.org/officeDocument/2006/relationships/slide" Target="/ppt/slides/slide7.xml" Id="R37c661a65e4f4a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0c53e155a42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541c654354665" /><Relationship Type="http://schemas.openxmlformats.org/officeDocument/2006/relationships/theme" Target="/ppt/slideMasters/theme/theme1.xml" Id="Rba3328a9de684a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2541c6543546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73138310040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ad219b8474b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668b66bdf4c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0fa0182fb40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4a8dabeaf4c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5f21152ae4a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4b579ce2b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LIFTROLLER EQUIPMENT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LIFTROLLER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LIFTROLLER EQUIPMENT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LIFTROLLER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LIFTROLLER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LIFTROLLER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4 205 380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2 349 636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2 087 112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1 159 784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13 917 571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LIFTROLLER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DALSEIDE &amp; FLØYSAND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LIFTROLLER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Wernersholmvegen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57 34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990 283 060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LIFTROLLER EQUIPMENT AS</a:t>
            </a:r>
          </a:p>
        </p:txBody>
      </p:sp>
    </p:spTree>
  </p:cSld>
  <p:clrMapOvr>
    <a:masterClrMapping xmlns:a="http://schemas.openxmlformats.org/drawingml/2006/main"/>
  </p:clrMapOvr>
</p:sld>
</file>