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8ab541a3f048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f12b93a2b04a22"/>
  </p:sldMasterIdLst>
  <p:sldIdLst>
    <p:sldId xmlns:r="http://schemas.openxmlformats.org/officeDocument/2006/relationships" id="256" r:id="R1adcfa55476a4f52"/>
    <p:sldId xmlns:r="http://schemas.openxmlformats.org/officeDocument/2006/relationships" id="257" r:id="Rcb57ab8392a244d1"/>
    <p:sldId xmlns:r="http://schemas.openxmlformats.org/officeDocument/2006/relationships" id="258" r:id="R511156c3d76e43e0"/>
    <p:sldId xmlns:r="http://schemas.openxmlformats.org/officeDocument/2006/relationships" id="259" r:id="R89c9aa2320ea4d51"/>
    <p:sldId xmlns:r="http://schemas.openxmlformats.org/officeDocument/2006/relationships" id="260" r:id="Rc23f0e74a90649e7"/>
    <p:sldId xmlns:r="http://schemas.openxmlformats.org/officeDocument/2006/relationships" id="261" r:id="R4c5e9abf7858476d"/>
    <p:sldId xmlns:r="http://schemas.openxmlformats.org/officeDocument/2006/relationships" id="262" r:id="Rcd138d11518d4e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f12b93a2b04a22" /><Relationship Type="http://schemas.openxmlformats.org/officeDocument/2006/relationships/slide" Target="/ppt/slides/slide1.xml" Id="R1adcfa55476a4f52" /><Relationship Type="http://schemas.openxmlformats.org/officeDocument/2006/relationships/slide" Target="/ppt/slides/slide2.xml" Id="Rcb57ab8392a244d1" /><Relationship Type="http://schemas.openxmlformats.org/officeDocument/2006/relationships/slide" Target="/ppt/slides/slide3.xml" Id="R511156c3d76e43e0" /><Relationship Type="http://schemas.openxmlformats.org/officeDocument/2006/relationships/slide" Target="/ppt/slides/slide4.xml" Id="R89c9aa2320ea4d51" /><Relationship Type="http://schemas.openxmlformats.org/officeDocument/2006/relationships/slide" Target="/ppt/slides/slide5.xml" Id="Rc23f0e74a90649e7" /><Relationship Type="http://schemas.openxmlformats.org/officeDocument/2006/relationships/slide" Target="/ppt/slides/slide6.xml" Id="R4c5e9abf7858476d" /><Relationship Type="http://schemas.openxmlformats.org/officeDocument/2006/relationships/slide" Target="/ppt/slides/slide7.xml" Id="Rcd138d11518d4e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5642f35aa4a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ed982131244f9" /><Relationship Type="http://schemas.openxmlformats.org/officeDocument/2006/relationships/theme" Target="/ppt/slideMasters/theme/theme1.xml" Id="R5176e6941da843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ced982131244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fa1ac77ca4d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33b72472e4b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47c5e71f141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b5180f8d644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166b7899d43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a258579f24d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643aaa20c4e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NILSEN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NILSEN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NILSEN EIENDOM AS ble etablert [år] og holder til i Austmarka.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NILSEN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NILSEN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NILSEN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1 799 630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248 124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−2 207 927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2 199 878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NILSEN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KJELL ARNOLD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NILSEN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Kjell Nilsen, Brødbølvegen 646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2224 Austmarka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82 87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kjell_nilsen_@hotmail.com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990 281 092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NILSEN EIENDOM AS</a:t>
            </a:r>
          </a:p>
        </p:txBody>
      </p:sp>
    </p:spTree>
  </p:cSld>
  <p:clrMapOvr>
    <a:masterClrMapping xmlns:a="http://schemas.openxmlformats.org/drawingml/2006/main"/>
  </p:clrMapOvr>
</p:sld>
</file>