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803855849a46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28caa43105469f"/>
  </p:sldMasterIdLst>
  <p:sldIdLst>
    <p:sldId xmlns:r="http://schemas.openxmlformats.org/officeDocument/2006/relationships" id="256" r:id="R828bb142b2b44782"/>
    <p:sldId xmlns:r="http://schemas.openxmlformats.org/officeDocument/2006/relationships" id="257" r:id="R1fd6dd3082204d2a"/>
    <p:sldId xmlns:r="http://schemas.openxmlformats.org/officeDocument/2006/relationships" id="258" r:id="R9c510936b5c34516"/>
    <p:sldId xmlns:r="http://schemas.openxmlformats.org/officeDocument/2006/relationships" id="259" r:id="Rccaa4478a27540e8"/>
    <p:sldId xmlns:r="http://schemas.openxmlformats.org/officeDocument/2006/relationships" id="260" r:id="Re5d6dbb20cc041be"/>
    <p:sldId xmlns:r="http://schemas.openxmlformats.org/officeDocument/2006/relationships" id="261" r:id="Rb5b2ce80b3224df3"/>
    <p:sldId xmlns:r="http://schemas.openxmlformats.org/officeDocument/2006/relationships" id="262" r:id="R3904ea1e8dbe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8caa43105469f" /><Relationship Type="http://schemas.openxmlformats.org/officeDocument/2006/relationships/slide" Target="/ppt/slides/slide1.xml" Id="R828bb142b2b44782" /><Relationship Type="http://schemas.openxmlformats.org/officeDocument/2006/relationships/slide" Target="/ppt/slides/slide2.xml" Id="R1fd6dd3082204d2a" /><Relationship Type="http://schemas.openxmlformats.org/officeDocument/2006/relationships/slide" Target="/ppt/slides/slide3.xml" Id="R9c510936b5c34516" /><Relationship Type="http://schemas.openxmlformats.org/officeDocument/2006/relationships/slide" Target="/ppt/slides/slide4.xml" Id="Rccaa4478a27540e8" /><Relationship Type="http://schemas.openxmlformats.org/officeDocument/2006/relationships/slide" Target="/ppt/slides/slide5.xml" Id="Re5d6dbb20cc041be" /><Relationship Type="http://schemas.openxmlformats.org/officeDocument/2006/relationships/slide" Target="/ppt/slides/slide6.xml" Id="Rb5b2ce80b3224df3" /><Relationship Type="http://schemas.openxmlformats.org/officeDocument/2006/relationships/slide" Target="/ppt/slides/slide7.xml" Id="R3904ea1e8dbe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c2c0d283246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5a531fe27440a" /><Relationship Type="http://schemas.openxmlformats.org/officeDocument/2006/relationships/theme" Target="/ppt/slideMasters/theme/theme1.xml" Id="Raa6c258690974f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15a531fe27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ae65c0b1a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58a085757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b63a1d77248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099206a3e4e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19248a62f49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a55a3cb4b42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2bd5caa6e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BIRGER N. HAUG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BIRGER N. 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 N. HAUG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BIRGER N. 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BIRGER N. 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BIRGER N. 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−4 043 000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274 633 000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368 293 000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BIRGER N. 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TETT AS  –  68,1 %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N HAUG AS  –  31,9 %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BIRGER N. 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15 40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990 281 041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BIRGER N. HAUG HOLDING AS</a:t>
            </a:r>
          </a:p>
        </p:txBody>
      </p:sp>
    </p:spTree>
  </p:cSld>
  <p:clrMapOvr>
    <a:masterClrMapping xmlns:a="http://schemas.openxmlformats.org/drawingml/2006/main"/>
  </p:clrMapOvr>
</p:sld>
</file>