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aa410d76b47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8c52c96d13460d"/>
  </p:sldMasterIdLst>
  <p:sldIdLst>
    <p:sldId xmlns:r="http://schemas.openxmlformats.org/officeDocument/2006/relationships" id="256" r:id="R2b96022b74254809"/>
    <p:sldId xmlns:r="http://schemas.openxmlformats.org/officeDocument/2006/relationships" id="257" r:id="R21aa403762a54fb1"/>
    <p:sldId xmlns:r="http://schemas.openxmlformats.org/officeDocument/2006/relationships" id="258" r:id="Reb04e51814ac43aa"/>
    <p:sldId xmlns:r="http://schemas.openxmlformats.org/officeDocument/2006/relationships" id="259" r:id="Rb9270edcc93b4468"/>
    <p:sldId xmlns:r="http://schemas.openxmlformats.org/officeDocument/2006/relationships" id="260" r:id="Rd0fd44c92d1b4c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c52c96d13460d" /><Relationship Type="http://schemas.openxmlformats.org/officeDocument/2006/relationships/slide" Target="/ppt/slides/slide1.xml" Id="R2b96022b74254809" /><Relationship Type="http://schemas.openxmlformats.org/officeDocument/2006/relationships/slide" Target="/ppt/slides/slide2.xml" Id="R21aa403762a54fb1" /><Relationship Type="http://schemas.openxmlformats.org/officeDocument/2006/relationships/slide" Target="/ppt/slides/slide3.xml" Id="Reb04e51814ac43aa" /><Relationship Type="http://schemas.openxmlformats.org/officeDocument/2006/relationships/slide" Target="/ppt/slides/slide4.xml" Id="Rb9270edcc93b4468" /><Relationship Type="http://schemas.openxmlformats.org/officeDocument/2006/relationships/slide" Target="/ppt/slides/slide5.xml" Id="Rd0fd44c92d1b4c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b99c1ba6a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216638c304669" /><Relationship Type="http://schemas.openxmlformats.org/officeDocument/2006/relationships/theme" Target="/ppt/slideMasters/theme/theme1.xml" Id="R72b9daac3a0245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2216638c3046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cbcc8d46e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ec29e1ef9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da31b0b3b42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4b7ec40b349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9573fd44943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SØLVBERGGATA 14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SØLVBERGGATA 14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SØLVBERGGATA 14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SØLVBERGGATA 14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SØLVBERGGATA 14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SØLVBERGGATA 14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990 280 401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SØLVBERGGATA 14 AS</a:t>
            </a:r>
          </a:p>
        </p:txBody>
      </p:sp>
    </p:spTree>
  </p:cSld>
  <p:clrMapOvr>
    <a:masterClrMapping xmlns:a="http://schemas.openxmlformats.org/drawingml/2006/main"/>
  </p:clrMapOvr>
</p:sld>
</file>