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ebcc3f5bd34e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910ca307fe400a"/>
  </p:sldMasterIdLst>
  <p:sldIdLst>
    <p:sldId xmlns:r="http://schemas.openxmlformats.org/officeDocument/2006/relationships" id="256" r:id="Rff9bf6eba7d34b75"/>
    <p:sldId xmlns:r="http://schemas.openxmlformats.org/officeDocument/2006/relationships" id="257" r:id="Rfcee7e7466574c5f"/>
    <p:sldId xmlns:r="http://schemas.openxmlformats.org/officeDocument/2006/relationships" id="258" r:id="Rdf3fac52eb5748a3"/>
    <p:sldId xmlns:r="http://schemas.openxmlformats.org/officeDocument/2006/relationships" id="259" r:id="R1ab8d2c7059b4710"/>
    <p:sldId xmlns:r="http://schemas.openxmlformats.org/officeDocument/2006/relationships" id="260" r:id="Rb6a1021268234f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910ca307fe400a" /><Relationship Type="http://schemas.openxmlformats.org/officeDocument/2006/relationships/slide" Target="/ppt/slides/slide1.xml" Id="Rff9bf6eba7d34b75" /><Relationship Type="http://schemas.openxmlformats.org/officeDocument/2006/relationships/slide" Target="/ppt/slides/slide2.xml" Id="Rfcee7e7466574c5f" /><Relationship Type="http://schemas.openxmlformats.org/officeDocument/2006/relationships/slide" Target="/ppt/slides/slide3.xml" Id="Rdf3fac52eb5748a3" /><Relationship Type="http://schemas.openxmlformats.org/officeDocument/2006/relationships/slide" Target="/ppt/slides/slide4.xml" Id="R1ab8d2c7059b4710" /><Relationship Type="http://schemas.openxmlformats.org/officeDocument/2006/relationships/slide" Target="/ppt/slides/slide5.xml" Id="Rb6a1021268234f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c91315cbad41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0114a76e44ef9" /><Relationship Type="http://schemas.openxmlformats.org/officeDocument/2006/relationships/theme" Target="/ppt/slideMasters/theme/theme1.xml" Id="Rcd6e96626d164d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80114a76e44e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2d85841ce44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80debe0f648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4f8c37bec44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c2a62c4c24e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97725dafb40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RESROCK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RESROCK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RESROCK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RESROCK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RESROCK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RESROCK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990 280 010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RESROCK AS</a:t>
            </a:r>
          </a:p>
        </p:txBody>
      </p:sp>
    </p:spTree>
  </p:cSld>
  <p:clrMapOvr>
    <a:masterClrMapping xmlns:a="http://schemas.openxmlformats.org/drawingml/2006/main"/>
  </p:clrMapOvr>
</p:sld>
</file>