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d616a7b88e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4254ef4ea4bcf"/>
  </p:sldMasterIdLst>
  <p:sldIdLst>
    <p:sldId xmlns:r="http://schemas.openxmlformats.org/officeDocument/2006/relationships" id="256" r:id="Ra1bc36a874434980"/>
    <p:sldId xmlns:r="http://schemas.openxmlformats.org/officeDocument/2006/relationships" id="257" r:id="R36e2c8247d9b46de"/>
    <p:sldId xmlns:r="http://schemas.openxmlformats.org/officeDocument/2006/relationships" id="258" r:id="R1f6456c3550c4068"/>
    <p:sldId xmlns:r="http://schemas.openxmlformats.org/officeDocument/2006/relationships" id="259" r:id="R6ddfd1bf587a4d6e"/>
    <p:sldId xmlns:r="http://schemas.openxmlformats.org/officeDocument/2006/relationships" id="260" r:id="R5db80dde7301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4254ef4ea4bcf" /><Relationship Type="http://schemas.openxmlformats.org/officeDocument/2006/relationships/slide" Target="/ppt/slides/slide1.xml" Id="Ra1bc36a874434980" /><Relationship Type="http://schemas.openxmlformats.org/officeDocument/2006/relationships/slide" Target="/ppt/slides/slide2.xml" Id="R36e2c8247d9b46de" /><Relationship Type="http://schemas.openxmlformats.org/officeDocument/2006/relationships/slide" Target="/ppt/slides/slide3.xml" Id="R1f6456c3550c4068" /><Relationship Type="http://schemas.openxmlformats.org/officeDocument/2006/relationships/slide" Target="/ppt/slides/slide4.xml" Id="R6ddfd1bf587a4d6e" /><Relationship Type="http://schemas.openxmlformats.org/officeDocument/2006/relationships/slide" Target="/ppt/slides/slide5.xml" Id="R5db80dde7301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8d4ef18764e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240442d694180" /><Relationship Type="http://schemas.openxmlformats.org/officeDocument/2006/relationships/theme" Target="/ppt/slideMasters/theme/theme1.xml" Id="Raa327cfa55804e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9240442d6941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38ebd4f7f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4310f96944b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dc718e6e740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bb83f2ef42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67bc1277c43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 INVESTERING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INVESTERING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 INVESTERING LTD ble etablert [år] og holder til i Cf37 5yb Treforest.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INVESTERING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INVESTERING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INVESTERING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Unit B31, Riverside Park, Treforest Trading Estate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Cf37 5yb Treforest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990 268 894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 INVESTERING LTD</a:t>
            </a:r>
          </a:p>
        </p:txBody>
      </p:sp>
    </p:spTree>
  </p:cSld>
  <p:clrMapOvr>
    <a:masterClrMapping xmlns:a="http://schemas.openxmlformats.org/drawingml/2006/main"/>
  </p:clrMapOvr>
</p:sld>
</file>