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37bf0ecd8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f05cb50504ce2"/>
  </p:sldMasterIdLst>
  <p:sldIdLst>
    <p:sldId xmlns:r="http://schemas.openxmlformats.org/officeDocument/2006/relationships" id="256" r:id="R872b1b0d15064228"/>
    <p:sldId xmlns:r="http://schemas.openxmlformats.org/officeDocument/2006/relationships" id="257" r:id="R46a01d0502de40df"/>
    <p:sldId xmlns:r="http://schemas.openxmlformats.org/officeDocument/2006/relationships" id="258" r:id="R0c3e579f9bc34aa7"/>
    <p:sldId xmlns:r="http://schemas.openxmlformats.org/officeDocument/2006/relationships" id="259" r:id="Rc2f92493720540d3"/>
    <p:sldId xmlns:r="http://schemas.openxmlformats.org/officeDocument/2006/relationships" id="260" r:id="R5c7cd21d4bc94d06"/>
    <p:sldId xmlns:r="http://schemas.openxmlformats.org/officeDocument/2006/relationships" id="261" r:id="Rf4c7ae39ebb14ac2"/>
    <p:sldId xmlns:r="http://schemas.openxmlformats.org/officeDocument/2006/relationships" id="262" r:id="R0bfa7f88dc4940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f05cb50504ce2" /><Relationship Type="http://schemas.openxmlformats.org/officeDocument/2006/relationships/slide" Target="/ppt/slides/slide1.xml" Id="R872b1b0d15064228" /><Relationship Type="http://schemas.openxmlformats.org/officeDocument/2006/relationships/slide" Target="/ppt/slides/slide2.xml" Id="R46a01d0502de40df" /><Relationship Type="http://schemas.openxmlformats.org/officeDocument/2006/relationships/slide" Target="/ppt/slides/slide3.xml" Id="R0c3e579f9bc34aa7" /><Relationship Type="http://schemas.openxmlformats.org/officeDocument/2006/relationships/slide" Target="/ppt/slides/slide4.xml" Id="Rc2f92493720540d3" /><Relationship Type="http://schemas.openxmlformats.org/officeDocument/2006/relationships/slide" Target="/ppt/slides/slide5.xml" Id="R5c7cd21d4bc94d06" /><Relationship Type="http://schemas.openxmlformats.org/officeDocument/2006/relationships/slide" Target="/ppt/slides/slide6.xml" Id="Rf4c7ae39ebb14ac2" /><Relationship Type="http://schemas.openxmlformats.org/officeDocument/2006/relationships/slide" Target="/ppt/slides/slide7.xml" Id="R0bfa7f88dc4940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f3af9173a40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da18300c747dc" /><Relationship Type="http://schemas.openxmlformats.org/officeDocument/2006/relationships/theme" Target="/ppt/slideMasters/theme/theme1.xml" Id="R9a77d9a3bd34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da18300c7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e236d6e06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b863c888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658b8950242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9ebc9e52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a62edc10b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a83e130ca4c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d178c289047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BH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MASKIN AS ble etablert [år] og holder til i Leirfjord.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27 692 950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2 371 086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1 689 615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8 948 246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20 119 517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ROLF NILS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HALDORSEN FRODE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Skoledalsveien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8890 Leirfjord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990 264 155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BH MASKIN AS</a:t>
            </a:r>
          </a:p>
        </p:txBody>
      </p:sp>
    </p:spTree>
  </p:cSld>
  <p:clrMapOvr>
    <a:masterClrMapping xmlns:a="http://schemas.openxmlformats.org/drawingml/2006/main"/>
  </p:clrMapOvr>
</p:sld>
</file>