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54ac961bf4e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672e08959143d9"/>
  </p:sldMasterIdLst>
  <p:sldIdLst>
    <p:sldId xmlns:r="http://schemas.openxmlformats.org/officeDocument/2006/relationships" id="256" r:id="R5666c70590d34959"/>
    <p:sldId xmlns:r="http://schemas.openxmlformats.org/officeDocument/2006/relationships" id="257" r:id="R1e814427e23f4d4f"/>
    <p:sldId xmlns:r="http://schemas.openxmlformats.org/officeDocument/2006/relationships" id="258" r:id="R63620643c72b4f90"/>
    <p:sldId xmlns:r="http://schemas.openxmlformats.org/officeDocument/2006/relationships" id="259" r:id="R6a3fee7d326f4ecb"/>
    <p:sldId xmlns:r="http://schemas.openxmlformats.org/officeDocument/2006/relationships" id="260" r:id="R335044ff4a0745c7"/>
    <p:sldId xmlns:r="http://schemas.openxmlformats.org/officeDocument/2006/relationships" id="261" r:id="Rda943d41b9554466"/>
    <p:sldId xmlns:r="http://schemas.openxmlformats.org/officeDocument/2006/relationships" id="262" r:id="R20d5a8be84d5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72e08959143d9" /><Relationship Type="http://schemas.openxmlformats.org/officeDocument/2006/relationships/slide" Target="/ppt/slides/slide1.xml" Id="R5666c70590d34959" /><Relationship Type="http://schemas.openxmlformats.org/officeDocument/2006/relationships/slide" Target="/ppt/slides/slide2.xml" Id="R1e814427e23f4d4f" /><Relationship Type="http://schemas.openxmlformats.org/officeDocument/2006/relationships/slide" Target="/ppt/slides/slide3.xml" Id="R63620643c72b4f90" /><Relationship Type="http://schemas.openxmlformats.org/officeDocument/2006/relationships/slide" Target="/ppt/slides/slide4.xml" Id="R6a3fee7d326f4ecb" /><Relationship Type="http://schemas.openxmlformats.org/officeDocument/2006/relationships/slide" Target="/ppt/slides/slide5.xml" Id="R335044ff4a0745c7" /><Relationship Type="http://schemas.openxmlformats.org/officeDocument/2006/relationships/slide" Target="/ppt/slides/slide6.xml" Id="Rda943d41b9554466" /><Relationship Type="http://schemas.openxmlformats.org/officeDocument/2006/relationships/slide" Target="/ppt/slides/slide7.xml" Id="R20d5a8be84d5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eaa3a541a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080b0b5f0430d" /><Relationship Type="http://schemas.openxmlformats.org/officeDocument/2006/relationships/theme" Target="/ppt/slideMasters/theme/theme1.xml" Id="R4a02224f05e7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080b0b5f043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f2cb4c0a143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7a45f87b44b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cf0f36fa3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931b2e2824d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a13695a314e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c70d3c52e47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5e17370a5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CHIVIRICO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CHIVIRICO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CHIVIRICO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CHIVIRICO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CHIVIRICO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CHIVIRICO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−437 134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12 337 872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12 430 191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CHIVIRICO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ATLE ROSENBORG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CHIVIRICO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Lerkeveien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53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990 260 664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CHIVIRICO AS</a:t>
            </a:r>
          </a:p>
        </p:txBody>
      </p:sp>
    </p:spTree>
  </p:cSld>
  <p:clrMapOvr>
    <a:masterClrMapping xmlns:a="http://schemas.openxmlformats.org/drawingml/2006/main"/>
  </p:clrMapOvr>
</p:sld>
</file>