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180add37c94b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874bfa27ee4f6c"/>
  </p:sldMasterIdLst>
  <p:sldIdLst>
    <p:sldId xmlns:r="http://schemas.openxmlformats.org/officeDocument/2006/relationships" id="256" r:id="R9602490a9834439e"/>
    <p:sldId xmlns:r="http://schemas.openxmlformats.org/officeDocument/2006/relationships" id="257" r:id="R5e096800e535435b"/>
    <p:sldId xmlns:r="http://schemas.openxmlformats.org/officeDocument/2006/relationships" id="258" r:id="Re6dc1318d01b4edf"/>
    <p:sldId xmlns:r="http://schemas.openxmlformats.org/officeDocument/2006/relationships" id="259" r:id="R0e692092fc60430d"/>
    <p:sldId xmlns:r="http://schemas.openxmlformats.org/officeDocument/2006/relationships" id="260" r:id="Rf945c34af7f949fb"/>
    <p:sldId xmlns:r="http://schemas.openxmlformats.org/officeDocument/2006/relationships" id="261" r:id="R07d3bc2f6fc94959"/>
    <p:sldId xmlns:r="http://schemas.openxmlformats.org/officeDocument/2006/relationships" id="262" r:id="R3bd70f9776344f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874bfa27ee4f6c" /><Relationship Type="http://schemas.openxmlformats.org/officeDocument/2006/relationships/slide" Target="/ppt/slides/slide1.xml" Id="R9602490a9834439e" /><Relationship Type="http://schemas.openxmlformats.org/officeDocument/2006/relationships/slide" Target="/ppt/slides/slide2.xml" Id="R5e096800e535435b" /><Relationship Type="http://schemas.openxmlformats.org/officeDocument/2006/relationships/slide" Target="/ppt/slides/slide3.xml" Id="Re6dc1318d01b4edf" /><Relationship Type="http://schemas.openxmlformats.org/officeDocument/2006/relationships/slide" Target="/ppt/slides/slide4.xml" Id="R0e692092fc60430d" /><Relationship Type="http://schemas.openxmlformats.org/officeDocument/2006/relationships/slide" Target="/ppt/slides/slide5.xml" Id="Rf945c34af7f949fb" /><Relationship Type="http://schemas.openxmlformats.org/officeDocument/2006/relationships/slide" Target="/ppt/slides/slide6.xml" Id="R07d3bc2f6fc94959" /><Relationship Type="http://schemas.openxmlformats.org/officeDocument/2006/relationships/slide" Target="/ppt/slides/slide7.xml" Id="R3bd70f9776344f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ddc93357714d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97af298c8f4bf6" /><Relationship Type="http://schemas.openxmlformats.org/officeDocument/2006/relationships/theme" Target="/ppt/slideMasters/theme/theme1.xml" Id="Rf7b307ce7f7849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97af298c8f4b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37554e2df843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b6ffd550ef45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c9b059f2e846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cdde2c64fc4a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693933efde42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b91798ad0c4b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a7ea8511924f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BARENTS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BARENTS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−128 571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512 904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535 705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JMB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990 243 727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INVEST AS</a:t>
            </a:r>
          </a:p>
        </p:txBody>
      </p:sp>
    </p:spTree>
  </p:cSld>
  <p:clrMapOvr>
    <a:masterClrMapping xmlns:a="http://schemas.openxmlformats.org/drawingml/2006/main"/>
  </p:clrMapOvr>
</p:sld>
</file>