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d2982292c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2754c7ff04eb3"/>
  </p:sldMasterIdLst>
  <p:sldIdLst>
    <p:sldId xmlns:r="http://schemas.openxmlformats.org/officeDocument/2006/relationships" id="256" r:id="R4f459de4a59d4865"/>
    <p:sldId xmlns:r="http://schemas.openxmlformats.org/officeDocument/2006/relationships" id="257" r:id="R81eadcc855ee4323"/>
    <p:sldId xmlns:r="http://schemas.openxmlformats.org/officeDocument/2006/relationships" id="258" r:id="Rdc2340cf223141de"/>
    <p:sldId xmlns:r="http://schemas.openxmlformats.org/officeDocument/2006/relationships" id="259" r:id="R76f13aa477c84a6d"/>
    <p:sldId xmlns:r="http://schemas.openxmlformats.org/officeDocument/2006/relationships" id="260" r:id="R397a2b986bd74a32"/>
    <p:sldId xmlns:r="http://schemas.openxmlformats.org/officeDocument/2006/relationships" id="261" r:id="Rcce718e8bf724aec"/>
    <p:sldId xmlns:r="http://schemas.openxmlformats.org/officeDocument/2006/relationships" id="262" r:id="R8cffa3061e4a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2754c7ff04eb3" /><Relationship Type="http://schemas.openxmlformats.org/officeDocument/2006/relationships/slide" Target="/ppt/slides/slide1.xml" Id="R4f459de4a59d4865" /><Relationship Type="http://schemas.openxmlformats.org/officeDocument/2006/relationships/slide" Target="/ppt/slides/slide2.xml" Id="R81eadcc855ee4323" /><Relationship Type="http://schemas.openxmlformats.org/officeDocument/2006/relationships/slide" Target="/ppt/slides/slide3.xml" Id="Rdc2340cf223141de" /><Relationship Type="http://schemas.openxmlformats.org/officeDocument/2006/relationships/slide" Target="/ppt/slides/slide4.xml" Id="R76f13aa477c84a6d" /><Relationship Type="http://schemas.openxmlformats.org/officeDocument/2006/relationships/slide" Target="/ppt/slides/slide5.xml" Id="R397a2b986bd74a32" /><Relationship Type="http://schemas.openxmlformats.org/officeDocument/2006/relationships/slide" Target="/ppt/slides/slide6.xml" Id="Rcce718e8bf724aec" /><Relationship Type="http://schemas.openxmlformats.org/officeDocument/2006/relationships/slide" Target="/ppt/slides/slide7.xml" Id="R8cffa3061e4a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9684a86bd45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d154363e24eea" /><Relationship Type="http://schemas.openxmlformats.org/officeDocument/2006/relationships/theme" Target="/ppt/slideMasters/theme/theme1.xml" Id="R667b914f4643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5d154363e24e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21993cef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3dc1138a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02b2e042b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b778946b5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da437dbfd44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0bb3f30f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84be4ff2d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ELISIR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ELISIR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STOKLAND SIGVE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8516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06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