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dd951a2c7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2fd58852a4a50"/>
  </p:sldMasterIdLst>
  <p:sldIdLst>
    <p:sldId xmlns:r="http://schemas.openxmlformats.org/officeDocument/2006/relationships" id="256" r:id="Re7e141f7764a4d5f"/>
    <p:sldId xmlns:r="http://schemas.openxmlformats.org/officeDocument/2006/relationships" id="257" r:id="R04790eba32be4301"/>
    <p:sldId xmlns:r="http://schemas.openxmlformats.org/officeDocument/2006/relationships" id="258" r:id="R1c6e9a1f594e4e36"/>
    <p:sldId xmlns:r="http://schemas.openxmlformats.org/officeDocument/2006/relationships" id="259" r:id="Rb3a0034e04134338"/>
    <p:sldId xmlns:r="http://schemas.openxmlformats.org/officeDocument/2006/relationships" id="260" r:id="Re49581f0f7e34503"/>
    <p:sldId xmlns:r="http://schemas.openxmlformats.org/officeDocument/2006/relationships" id="261" r:id="R647d0f49fd04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2fd58852a4a50" /><Relationship Type="http://schemas.openxmlformats.org/officeDocument/2006/relationships/slide" Target="/ppt/slides/slide1.xml" Id="Re7e141f7764a4d5f" /><Relationship Type="http://schemas.openxmlformats.org/officeDocument/2006/relationships/slide" Target="/ppt/slides/slide2.xml" Id="R04790eba32be4301" /><Relationship Type="http://schemas.openxmlformats.org/officeDocument/2006/relationships/slide" Target="/ppt/slides/slide3.xml" Id="R1c6e9a1f594e4e36" /><Relationship Type="http://schemas.openxmlformats.org/officeDocument/2006/relationships/slide" Target="/ppt/slides/slide4.xml" Id="Rb3a0034e04134338" /><Relationship Type="http://schemas.openxmlformats.org/officeDocument/2006/relationships/slide" Target="/ppt/slides/slide5.xml" Id="Re49581f0f7e34503" /><Relationship Type="http://schemas.openxmlformats.org/officeDocument/2006/relationships/slide" Target="/ppt/slides/slide6.xml" Id="R647d0f49fd04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b7353b9e944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bce33409445a7" /><Relationship Type="http://schemas.openxmlformats.org/officeDocument/2006/relationships/theme" Target="/ppt/slideMasters/theme/theme1.xml" Id="R587f184fb19e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bce334094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40837739b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ea014051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e2803497543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c142f408a43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98af6da5344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4c175965e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ELISIR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8516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06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ELISIR AS</a:t>
            </a:r>
          </a:p>
        </p:txBody>
      </p:sp>
    </p:spTree>
  </p:cSld>
  <p:clrMapOvr>
    <a:masterClrMapping xmlns:a="http://schemas.openxmlformats.org/drawingml/2006/main"/>
  </p:clrMapOvr>
</p:sld>
</file>