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afe6f6ace642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469f0d1dee4056"/>
  </p:sldMasterIdLst>
  <p:sldIdLst>
    <p:sldId xmlns:r="http://schemas.openxmlformats.org/officeDocument/2006/relationships" id="256" r:id="R10dbbcefbe8e45da"/>
    <p:sldId xmlns:r="http://schemas.openxmlformats.org/officeDocument/2006/relationships" id="257" r:id="Rcaa815c9d65145af"/>
    <p:sldId xmlns:r="http://schemas.openxmlformats.org/officeDocument/2006/relationships" id="258" r:id="R4d105ac633df4ad4"/>
    <p:sldId xmlns:r="http://schemas.openxmlformats.org/officeDocument/2006/relationships" id="259" r:id="R52af849aa1ec405c"/>
    <p:sldId xmlns:r="http://schemas.openxmlformats.org/officeDocument/2006/relationships" id="260" r:id="R18fcdef255b841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469f0d1dee4056" /><Relationship Type="http://schemas.openxmlformats.org/officeDocument/2006/relationships/slide" Target="/ppt/slides/slide1.xml" Id="R10dbbcefbe8e45da" /><Relationship Type="http://schemas.openxmlformats.org/officeDocument/2006/relationships/slide" Target="/ppt/slides/slide2.xml" Id="Rcaa815c9d65145af" /><Relationship Type="http://schemas.openxmlformats.org/officeDocument/2006/relationships/slide" Target="/ppt/slides/slide3.xml" Id="R4d105ac633df4ad4" /><Relationship Type="http://schemas.openxmlformats.org/officeDocument/2006/relationships/slide" Target="/ppt/slides/slide4.xml" Id="R52af849aa1ec405c" /><Relationship Type="http://schemas.openxmlformats.org/officeDocument/2006/relationships/slide" Target="/ppt/slides/slide5.xml" Id="R18fcdef255b841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f91e8ac6ba45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2c5695bd604c92" /><Relationship Type="http://schemas.openxmlformats.org/officeDocument/2006/relationships/theme" Target="/ppt/slideMasters/theme/theme1.xml" Id="Rb143e0fd4b7448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2c5695bd604c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c9380fe554d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a23f9fec154a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bfef592d7642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9a5fd7cdc4e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d8358c882845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KARSTEN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KARSTEN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KARSTEN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KARSTEN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KARSTEN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KARSTEN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990 230 749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KARSTEN HOLDING AS</a:t>
            </a:r>
          </a:p>
        </p:txBody>
      </p:sp>
    </p:spTree>
  </p:cSld>
  <p:clrMapOvr>
    <a:masterClrMapping xmlns:a="http://schemas.openxmlformats.org/drawingml/2006/main"/>
  </p:clrMapOvr>
</p:sld>
</file>