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2add9a7fe940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4247152d954ef6"/>
  </p:sldMasterIdLst>
  <p:sldIdLst>
    <p:sldId xmlns:r="http://schemas.openxmlformats.org/officeDocument/2006/relationships" id="256" r:id="R65be3ddb182d47a8"/>
    <p:sldId xmlns:r="http://schemas.openxmlformats.org/officeDocument/2006/relationships" id="257" r:id="Rd8688488ff0d4143"/>
    <p:sldId xmlns:r="http://schemas.openxmlformats.org/officeDocument/2006/relationships" id="258" r:id="R8d2ef87bb26f4341"/>
    <p:sldId xmlns:r="http://schemas.openxmlformats.org/officeDocument/2006/relationships" id="259" r:id="Ra6a46127b10b4992"/>
    <p:sldId xmlns:r="http://schemas.openxmlformats.org/officeDocument/2006/relationships" id="260" r:id="R27d878578bfd4da0"/>
    <p:sldId xmlns:r="http://schemas.openxmlformats.org/officeDocument/2006/relationships" id="261" r:id="Rec9f08b3856246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4247152d954ef6" /><Relationship Type="http://schemas.openxmlformats.org/officeDocument/2006/relationships/slide" Target="/ppt/slides/slide1.xml" Id="R65be3ddb182d47a8" /><Relationship Type="http://schemas.openxmlformats.org/officeDocument/2006/relationships/slide" Target="/ppt/slides/slide2.xml" Id="Rd8688488ff0d4143" /><Relationship Type="http://schemas.openxmlformats.org/officeDocument/2006/relationships/slide" Target="/ppt/slides/slide3.xml" Id="R8d2ef87bb26f4341" /><Relationship Type="http://schemas.openxmlformats.org/officeDocument/2006/relationships/slide" Target="/ppt/slides/slide4.xml" Id="Ra6a46127b10b4992" /><Relationship Type="http://schemas.openxmlformats.org/officeDocument/2006/relationships/slide" Target="/ppt/slides/slide5.xml" Id="R27d878578bfd4da0" /><Relationship Type="http://schemas.openxmlformats.org/officeDocument/2006/relationships/slide" Target="/ppt/slides/slide6.xml" Id="Rec9f08b3856246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da6951b36b4c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f66e795f64ab8" /><Relationship Type="http://schemas.openxmlformats.org/officeDocument/2006/relationships/theme" Target="/ppt/slideMasters/theme/theme1.xml" Id="Ra91921857b054a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9f66e795f64a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690ace51040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04f2b22d44b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e0564b1a745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e1c3dab08f47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43bf3be854e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d725ba2cc4c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SHELL STAVSJØ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SHELL STAVSJØ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SHELL STAVSJØ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SHELL STAVSJØ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SHELL STAVSJØ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SHELL STAVSJØ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20 105 297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−511 893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−464 665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227 859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1 746 694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SHELL STAVSJØ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990 229 880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SHELL STAVSJØ AS</a:t>
            </a:r>
          </a:p>
        </p:txBody>
      </p:sp>
    </p:spTree>
  </p:cSld>
  <p:clrMapOvr>
    <a:masterClrMapping xmlns:a="http://schemas.openxmlformats.org/drawingml/2006/main"/>
  </p:clrMapOvr>
</p:sld>
</file>