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a5ad6badba41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c5f1eaf53244c9"/>
  </p:sldMasterIdLst>
  <p:sldIdLst>
    <p:sldId xmlns:r="http://schemas.openxmlformats.org/officeDocument/2006/relationships" id="256" r:id="R59e35777015e4ee4"/>
    <p:sldId xmlns:r="http://schemas.openxmlformats.org/officeDocument/2006/relationships" id="257" r:id="R7cf4bc37a8104517"/>
    <p:sldId xmlns:r="http://schemas.openxmlformats.org/officeDocument/2006/relationships" id="258" r:id="R02398bf93c554b51"/>
    <p:sldId xmlns:r="http://schemas.openxmlformats.org/officeDocument/2006/relationships" id="259" r:id="R03dfbb0a3a7f43e3"/>
    <p:sldId xmlns:r="http://schemas.openxmlformats.org/officeDocument/2006/relationships" id="260" r:id="Rc03419ee05ee41d0"/>
    <p:sldId xmlns:r="http://schemas.openxmlformats.org/officeDocument/2006/relationships" id="261" r:id="R11b4db07d9d047a2"/>
    <p:sldId xmlns:r="http://schemas.openxmlformats.org/officeDocument/2006/relationships" id="262" r:id="Rc4358642638144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c5f1eaf53244c9" /><Relationship Type="http://schemas.openxmlformats.org/officeDocument/2006/relationships/slide" Target="/ppt/slides/slide1.xml" Id="R59e35777015e4ee4" /><Relationship Type="http://schemas.openxmlformats.org/officeDocument/2006/relationships/slide" Target="/ppt/slides/slide2.xml" Id="R7cf4bc37a8104517" /><Relationship Type="http://schemas.openxmlformats.org/officeDocument/2006/relationships/slide" Target="/ppt/slides/slide3.xml" Id="R02398bf93c554b51" /><Relationship Type="http://schemas.openxmlformats.org/officeDocument/2006/relationships/slide" Target="/ppt/slides/slide4.xml" Id="R03dfbb0a3a7f43e3" /><Relationship Type="http://schemas.openxmlformats.org/officeDocument/2006/relationships/slide" Target="/ppt/slides/slide5.xml" Id="Rc03419ee05ee41d0" /><Relationship Type="http://schemas.openxmlformats.org/officeDocument/2006/relationships/slide" Target="/ppt/slides/slide6.xml" Id="R11b4db07d9d047a2" /><Relationship Type="http://schemas.openxmlformats.org/officeDocument/2006/relationships/slide" Target="/ppt/slides/slide7.xml" Id="Rc4358642638144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d334315f8c48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a0367ad704df0" /><Relationship Type="http://schemas.openxmlformats.org/officeDocument/2006/relationships/theme" Target="/ppt/slideMasters/theme/theme1.xml" Id="Rbab10ae7ecea44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ea0367ad704d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90b8169234d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77e79723243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565f64ec544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be3cb3f4846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2e929dd3c41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12114b1f3149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caf09d99c40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MELGÅRD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MELGÅRD HOLDING AS ble etablert [år] og holder til i Flateby.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7 708 435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KOLSTAD VIDAR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MELGÅRD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Lillestrømveien 1715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1911 Flateby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vidar.kolstad@online.no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990 229 864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MELGÅRD HOLDING AS</a:t>
            </a:r>
          </a:p>
        </p:txBody>
      </p:sp>
    </p:spTree>
  </p:cSld>
  <p:clrMapOvr>
    <a:masterClrMapping xmlns:a="http://schemas.openxmlformats.org/drawingml/2006/main"/>
  </p:clrMapOvr>
</p:sld>
</file>