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63ac20a2148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c9285718f4446"/>
  </p:sldMasterIdLst>
  <p:sldIdLst>
    <p:sldId xmlns:r="http://schemas.openxmlformats.org/officeDocument/2006/relationships" id="256" r:id="Rffae1973a8bd4ce7"/>
    <p:sldId xmlns:r="http://schemas.openxmlformats.org/officeDocument/2006/relationships" id="257" r:id="Rea94e3b47bab4350"/>
    <p:sldId xmlns:r="http://schemas.openxmlformats.org/officeDocument/2006/relationships" id="258" r:id="Rc8b410f19f7744c0"/>
    <p:sldId xmlns:r="http://schemas.openxmlformats.org/officeDocument/2006/relationships" id="259" r:id="Re337e28bc1b04c48"/>
    <p:sldId xmlns:r="http://schemas.openxmlformats.org/officeDocument/2006/relationships" id="260" r:id="Rddc4c20194c5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c9285718f4446" /><Relationship Type="http://schemas.openxmlformats.org/officeDocument/2006/relationships/slide" Target="/ppt/slides/slide1.xml" Id="Rffae1973a8bd4ce7" /><Relationship Type="http://schemas.openxmlformats.org/officeDocument/2006/relationships/slide" Target="/ppt/slides/slide2.xml" Id="Rea94e3b47bab4350" /><Relationship Type="http://schemas.openxmlformats.org/officeDocument/2006/relationships/slide" Target="/ppt/slides/slide3.xml" Id="Rc8b410f19f7744c0" /><Relationship Type="http://schemas.openxmlformats.org/officeDocument/2006/relationships/slide" Target="/ppt/slides/slide4.xml" Id="Re337e28bc1b04c48" /><Relationship Type="http://schemas.openxmlformats.org/officeDocument/2006/relationships/slide" Target="/ppt/slides/slide5.xml" Id="Rddc4c20194c5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20f630e52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6ab77c2f4fb0" /><Relationship Type="http://schemas.openxmlformats.org/officeDocument/2006/relationships/theme" Target="/ppt/slideMasters/theme/theme1.xml" Id="R3ea8be08b531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f6ab77c2f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f8e958cb1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612159a1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19235c4e3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882f566cd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10760767f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EIENDOMSINVEST TYSKLAND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