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2ce4b0e634443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8aefc42b41e4bfa"/>
  </p:sldMasterIdLst>
  <p:sldIdLst>
    <p:sldId xmlns:r="http://schemas.openxmlformats.org/officeDocument/2006/relationships" id="256" r:id="R1adfdac8b6f54288"/>
    <p:sldId xmlns:r="http://schemas.openxmlformats.org/officeDocument/2006/relationships" id="257" r:id="Rdd85e1f8915e4482"/>
    <p:sldId xmlns:r="http://schemas.openxmlformats.org/officeDocument/2006/relationships" id="258" r:id="R2c61075fd70c4595"/>
    <p:sldId xmlns:r="http://schemas.openxmlformats.org/officeDocument/2006/relationships" id="259" r:id="Ra0839ef8781c4637"/>
    <p:sldId xmlns:r="http://schemas.openxmlformats.org/officeDocument/2006/relationships" id="260" r:id="R80ebd7651cfc4de7"/>
    <p:sldId xmlns:r="http://schemas.openxmlformats.org/officeDocument/2006/relationships" id="261" r:id="R36d317a9956548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aefc42b41e4bfa" /><Relationship Type="http://schemas.openxmlformats.org/officeDocument/2006/relationships/slide" Target="/ppt/slides/slide1.xml" Id="R1adfdac8b6f54288" /><Relationship Type="http://schemas.openxmlformats.org/officeDocument/2006/relationships/slide" Target="/ppt/slides/slide2.xml" Id="Rdd85e1f8915e4482" /><Relationship Type="http://schemas.openxmlformats.org/officeDocument/2006/relationships/slide" Target="/ppt/slides/slide3.xml" Id="R2c61075fd70c4595" /><Relationship Type="http://schemas.openxmlformats.org/officeDocument/2006/relationships/slide" Target="/ppt/slides/slide4.xml" Id="Ra0839ef8781c4637" /><Relationship Type="http://schemas.openxmlformats.org/officeDocument/2006/relationships/slide" Target="/ppt/slides/slide5.xml" Id="R80ebd7651cfc4de7" /><Relationship Type="http://schemas.openxmlformats.org/officeDocument/2006/relationships/slide" Target="/ppt/slides/slide6.xml" Id="R36d317a9956548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05b79c9bb4d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ef5ed06dc41f9" /><Relationship Type="http://schemas.openxmlformats.org/officeDocument/2006/relationships/theme" Target="/ppt/slideMasters/theme/theme1.xml" Id="R841b8260cf264c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bef5ed06dc41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8a9351d2943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c168a14504a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ce1f73f3c4c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1db12cd1643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6efe44c554a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22be7366443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 EIENDOMSINVEST TYSKLAND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990 229 708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 EIENDOMSINVEST TYSKLAND AS</a:t>
            </a:r>
          </a:p>
        </p:txBody>
      </p:sp>
    </p:spTree>
  </p:cSld>
  <p:clrMapOvr>
    <a:masterClrMapping xmlns:a="http://schemas.openxmlformats.org/drawingml/2006/main"/>
  </p:clrMapOvr>
</p:sld>
</file>