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db3e49c28748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f93c376c7c43c2"/>
  </p:sldMasterIdLst>
  <p:sldIdLst>
    <p:sldId xmlns:r="http://schemas.openxmlformats.org/officeDocument/2006/relationships" id="256" r:id="R6829cd40889646a5"/>
    <p:sldId xmlns:r="http://schemas.openxmlformats.org/officeDocument/2006/relationships" id="257" r:id="R921a810f8b634a5f"/>
    <p:sldId xmlns:r="http://schemas.openxmlformats.org/officeDocument/2006/relationships" id="258" r:id="Re3d0f924890e46f4"/>
    <p:sldId xmlns:r="http://schemas.openxmlformats.org/officeDocument/2006/relationships" id="259" r:id="Rafb444b7f4e84d29"/>
    <p:sldId xmlns:r="http://schemas.openxmlformats.org/officeDocument/2006/relationships" id="260" r:id="R78a82fd7b54a4b1e"/>
    <p:sldId xmlns:r="http://schemas.openxmlformats.org/officeDocument/2006/relationships" id="261" r:id="R813c629366744ec4"/>
    <p:sldId xmlns:r="http://schemas.openxmlformats.org/officeDocument/2006/relationships" id="262" r:id="R5fb793592db14e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f93c376c7c43c2" /><Relationship Type="http://schemas.openxmlformats.org/officeDocument/2006/relationships/slide" Target="/ppt/slides/slide1.xml" Id="R6829cd40889646a5" /><Relationship Type="http://schemas.openxmlformats.org/officeDocument/2006/relationships/slide" Target="/ppt/slides/slide2.xml" Id="R921a810f8b634a5f" /><Relationship Type="http://schemas.openxmlformats.org/officeDocument/2006/relationships/slide" Target="/ppt/slides/slide3.xml" Id="Re3d0f924890e46f4" /><Relationship Type="http://schemas.openxmlformats.org/officeDocument/2006/relationships/slide" Target="/ppt/slides/slide4.xml" Id="Rafb444b7f4e84d29" /><Relationship Type="http://schemas.openxmlformats.org/officeDocument/2006/relationships/slide" Target="/ppt/slides/slide5.xml" Id="R78a82fd7b54a4b1e" /><Relationship Type="http://schemas.openxmlformats.org/officeDocument/2006/relationships/slide" Target="/ppt/slides/slide6.xml" Id="R813c629366744ec4" /><Relationship Type="http://schemas.openxmlformats.org/officeDocument/2006/relationships/slide" Target="/ppt/slides/slide7.xml" Id="R5fb793592db14e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817c8675464d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8a615efe0c436c" /><Relationship Type="http://schemas.openxmlformats.org/officeDocument/2006/relationships/theme" Target="/ppt/slideMasters/theme/theme1.xml" Id="R65f26d857a7f47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8a615efe0c43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4a8c109ec541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e130551abc45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2d89d8abac4b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579bacd71947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25b31900c344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18f64014094a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7285fa8794b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NORDIQUS KJEMPERUDVEIEN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NORDIQUS KJEMPERUDVEIEN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NORDIQUS KJEMPERUDVEIEN 2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NORDIQUS KJEMPERUDVEIEN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NORDIQUS KJEMPERUDVEIEN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NORDIQUS KJEMPERUDVEIEN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2 262 612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2 086 252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1 471 785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2 959 034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9 638 811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NORDIQUS KJEMPERUDVEIEN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SBB BARNEHAGEBO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NORDIQUS KJEMPERUDVEIEN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990 224 722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NORDIQUS KJEMPERUDVEIEN 2 AS</a:t>
            </a:r>
          </a:p>
        </p:txBody>
      </p:sp>
    </p:spTree>
  </p:cSld>
  <p:clrMapOvr>
    <a:masterClrMapping xmlns:a="http://schemas.openxmlformats.org/drawingml/2006/main"/>
  </p:clrMapOvr>
</p:sld>
</file>