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c95666f8d384ec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b691c21d0954414"/>
  </p:sldMasterIdLst>
  <p:sldIdLst>
    <p:sldId xmlns:r="http://schemas.openxmlformats.org/officeDocument/2006/relationships" id="256" r:id="R486ae4cd17774e94"/>
    <p:sldId xmlns:r="http://schemas.openxmlformats.org/officeDocument/2006/relationships" id="257" r:id="R686c7fbbc2934b22"/>
    <p:sldId xmlns:r="http://schemas.openxmlformats.org/officeDocument/2006/relationships" id="258" r:id="Rd1298dd267ce49b9"/>
    <p:sldId xmlns:r="http://schemas.openxmlformats.org/officeDocument/2006/relationships" id="259" r:id="R9f6af9d763484936"/>
    <p:sldId xmlns:r="http://schemas.openxmlformats.org/officeDocument/2006/relationships" id="260" r:id="R2e42de4361ea4311"/>
    <p:sldId xmlns:r="http://schemas.openxmlformats.org/officeDocument/2006/relationships" id="261" r:id="R472f284331d6468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b691c21d0954414" /><Relationship Type="http://schemas.openxmlformats.org/officeDocument/2006/relationships/slide" Target="/ppt/slides/slide1.xml" Id="R486ae4cd17774e94" /><Relationship Type="http://schemas.openxmlformats.org/officeDocument/2006/relationships/slide" Target="/ppt/slides/slide2.xml" Id="R686c7fbbc2934b22" /><Relationship Type="http://schemas.openxmlformats.org/officeDocument/2006/relationships/slide" Target="/ppt/slides/slide3.xml" Id="Rd1298dd267ce49b9" /><Relationship Type="http://schemas.openxmlformats.org/officeDocument/2006/relationships/slide" Target="/ppt/slides/slide4.xml" Id="R9f6af9d763484936" /><Relationship Type="http://schemas.openxmlformats.org/officeDocument/2006/relationships/slide" Target="/ppt/slides/slide5.xml" Id="R2e42de4361ea4311" /><Relationship Type="http://schemas.openxmlformats.org/officeDocument/2006/relationships/slide" Target="/ppt/slides/slide6.xml" Id="R472f284331d6468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a91a0ca4b26404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ec071ffd404460" /><Relationship Type="http://schemas.openxmlformats.org/officeDocument/2006/relationships/theme" Target="/ppt/slideMasters/theme/theme1.xml" Id="Refc4605ec750454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1ec071ffd40446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449d479c034c3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40b48f5f1b4a9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d4369ab7eb467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36169347bc4dc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755755d62849e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e87178a18144b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NETLEDGER ÅLESUND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NETLEDGER ÅLESUND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NETLEDGER ÅLESUND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NETLEDGER ÅLESUND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NETLEDGER ÅLESUND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NETLEDGER ÅLESUND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VIEW GROUP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NETLEDGER ÅLESUND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990 224 439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NETLEDGER ÅLESUND AS</a:t>
            </a:r>
          </a:p>
        </p:txBody>
      </p:sp>
    </p:spTree>
  </p:cSld>
  <p:clrMapOvr>
    <a:masterClrMapping xmlns:a="http://schemas.openxmlformats.org/drawingml/2006/main"/>
  </p:clrMapOvr>
</p:sld>
</file>