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6150a2508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ef09a3f8454a8b"/>
  </p:sldMasterIdLst>
  <p:sldIdLst>
    <p:sldId xmlns:r="http://schemas.openxmlformats.org/officeDocument/2006/relationships" id="256" r:id="Rc7f5cd2a1d4c4009"/>
    <p:sldId xmlns:r="http://schemas.openxmlformats.org/officeDocument/2006/relationships" id="257" r:id="Ra15e2f9505c04d6c"/>
    <p:sldId xmlns:r="http://schemas.openxmlformats.org/officeDocument/2006/relationships" id="258" r:id="R0edc0178ecb04a52"/>
    <p:sldId xmlns:r="http://schemas.openxmlformats.org/officeDocument/2006/relationships" id="259" r:id="R9b35867f65f44f1b"/>
    <p:sldId xmlns:r="http://schemas.openxmlformats.org/officeDocument/2006/relationships" id="260" r:id="Rc21528ace8414097"/>
    <p:sldId xmlns:r="http://schemas.openxmlformats.org/officeDocument/2006/relationships" id="261" r:id="Rc20df2f38dea4e27"/>
    <p:sldId xmlns:r="http://schemas.openxmlformats.org/officeDocument/2006/relationships" id="262" r:id="R4e0c1534458f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f09a3f8454a8b" /><Relationship Type="http://schemas.openxmlformats.org/officeDocument/2006/relationships/slide" Target="/ppt/slides/slide1.xml" Id="Rc7f5cd2a1d4c4009" /><Relationship Type="http://schemas.openxmlformats.org/officeDocument/2006/relationships/slide" Target="/ppt/slides/slide2.xml" Id="Ra15e2f9505c04d6c" /><Relationship Type="http://schemas.openxmlformats.org/officeDocument/2006/relationships/slide" Target="/ppt/slides/slide3.xml" Id="R0edc0178ecb04a52" /><Relationship Type="http://schemas.openxmlformats.org/officeDocument/2006/relationships/slide" Target="/ppt/slides/slide4.xml" Id="R9b35867f65f44f1b" /><Relationship Type="http://schemas.openxmlformats.org/officeDocument/2006/relationships/slide" Target="/ppt/slides/slide5.xml" Id="Rc21528ace8414097" /><Relationship Type="http://schemas.openxmlformats.org/officeDocument/2006/relationships/slide" Target="/ppt/slides/slide6.xml" Id="Rc20df2f38dea4e27" /><Relationship Type="http://schemas.openxmlformats.org/officeDocument/2006/relationships/slide" Target="/ppt/slides/slide7.xml" Id="R4e0c1534458f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76a9a07d8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a05e59d784e53" /><Relationship Type="http://schemas.openxmlformats.org/officeDocument/2006/relationships/theme" Target="/ppt/slideMasters/theme/theme1.xml" Id="Ra7709d90366a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a05e59d78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bb9f8c46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332ea8376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c1f8607c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afc31337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b5d9f4cf4a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d382e875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a6bb07dd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AKADEMIKERBONDEN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AKADEMIKERBONDEN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AKADEMIKERBONDEN AS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AKADEMIKERBONDEN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AKADEMIKERBONDEN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AKADEMIKERBONDEN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3 718 400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7 957 141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AKADEMIKERBONDEN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AKADEMIKERBONDEN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Bjønntjønn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990 219 613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AKADEMIKERBONDEN AS</a:t>
            </a:r>
          </a:p>
        </p:txBody>
      </p:sp>
    </p:spTree>
  </p:cSld>
  <p:clrMapOvr>
    <a:masterClrMapping xmlns:a="http://schemas.openxmlformats.org/drawingml/2006/main"/>
  </p:clrMapOvr>
</p:sld>
</file>