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82ce8ee17647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5ca0f76fc4d80"/>
  </p:sldMasterIdLst>
  <p:sldIdLst>
    <p:sldId xmlns:r="http://schemas.openxmlformats.org/officeDocument/2006/relationships" id="256" r:id="Re3683d7a6999427e"/>
    <p:sldId xmlns:r="http://schemas.openxmlformats.org/officeDocument/2006/relationships" id="257" r:id="R802db3f37a9b42c8"/>
    <p:sldId xmlns:r="http://schemas.openxmlformats.org/officeDocument/2006/relationships" id="258" r:id="R0d3d6c7d84904715"/>
    <p:sldId xmlns:r="http://schemas.openxmlformats.org/officeDocument/2006/relationships" id="259" r:id="R7f5508624eb441c7"/>
    <p:sldId xmlns:r="http://schemas.openxmlformats.org/officeDocument/2006/relationships" id="260" r:id="R015373daaef94715"/>
    <p:sldId xmlns:r="http://schemas.openxmlformats.org/officeDocument/2006/relationships" id="261" r:id="R7db4eb51eb34451d"/>
    <p:sldId xmlns:r="http://schemas.openxmlformats.org/officeDocument/2006/relationships" id="262" r:id="R501b4337deb54f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5ca0f76fc4d80" /><Relationship Type="http://schemas.openxmlformats.org/officeDocument/2006/relationships/slide" Target="/ppt/slides/slide1.xml" Id="Re3683d7a6999427e" /><Relationship Type="http://schemas.openxmlformats.org/officeDocument/2006/relationships/slide" Target="/ppt/slides/slide2.xml" Id="R802db3f37a9b42c8" /><Relationship Type="http://schemas.openxmlformats.org/officeDocument/2006/relationships/slide" Target="/ppt/slides/slide3.xml" Id="R0d3d6c7d84904715" /><Relationship Type="http://schemas.openxmlformats.org/officeDocument/2006/relationships/slide" Target="/ppt/slides/slide4.xml" Id="R7f5508624eb441c7" /><Relationship Type="http://schemas.openxmlformats.org/officeDocument/2006/relationships/slide" Target="/ppt/slides/slide5.xml" Id="R015373daaef94715" /><Relationship Type="http://schemas.openxmlformats.org/officeDocument/2006/relationships/slide" Target="/ppt/slides/slide6.xml" Id="R7db4eb51eb34451d" /><Relationship Type="http://schemas.openxmlformats.org/officeDocument/2006/relationships/slide" Target="/ppt/slides/slide7.xml" Id="R501b4337deb54f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58e65a0124b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b182e3e994e22" /><Relationship Type="http://schemas.openxmlformats.org/officeDocument/2006/relationships/theme" Target="/ppt/slideMasters/theme/theme1.xml" Id="Rf6d21445119a45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b182e3e994e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cb73399c040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91802c716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e74ea9b3542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5e32614734d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3396f3b9946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1bcaa032a4d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be1c8b2914a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SIMTRONICS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SIMTRONICS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2 149 603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1 227 419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RHOMBI NETHERLANDS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Vakås vei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64 50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simtronics.no@mmm.com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990 212 686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SIMTRONICS AS</a:t>
            </a:r>
          </a:p>
        </p:txBody>
      </p:sp>
    </p:spTree>
  </p:cSld>
  <p:clrMapOvr>
    <a:masterClrMapping xmlns:a="http://schemas.openxmlformats.org/drawingml/2006/main"/>
  </p:clrMapOvr>
</p:sld>
</file>