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3d87ca1a4942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8f6e59572242cc"/>
  </p:sldMasterIdLst>
  <p:sldIdLst>
    <p:sldId xmlns:r="http://schemas.openxmlformats.org/officeDocument/2006/relationships" id="256" r:id="Rea6872de53674ae8"/>
    <p:sldId xmlns:r="http://schemas.openxmlformats.org/officeDocument/2006/relationships" id="257" r:id="Rf50b14b9bf104879"/>
    <p:sldId xmlns:r="http://schemas.openxmlformats.org/officeDocument/2006/relationships" id="258" r:id="Re0904f8380de47f2"/>
    <p:sldId xmlns:r="http://schemas.openxmlformats.org/officeDocument/2006/relationships" id="259" r:id="Rc33138de5906465f"/>
    <p:sldId xmlns:r="http://schemas.openxmlformats.org/officeDocument/2006/relationships" id="260" r:id="R820a038caa4b462f"/>
    <p:sldId xmlns:r="http://schemas.openxmlformats.org/officeDocument/2006/relationships" id="261" r:id="R4f84c429644f40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8f6e59572242cc" /><Relationship Type="http://schemas.openxmlformats.org/officeDocument/2006/relationships/slide" Target="/ppt/slides/slide1.xml" Id="Rea6872de53674ae8" /><Relationship Type="http://schemas.openxmlformats.org/officeDocument/2006/relationships/slide" Target="/ppt/slides/slide2.xml" Id="Rf50b14b9bf104879" /><Relationship Type="http://schemas.openxmlformats.org/officeDocument/2006/relationships/slide" Target="/ppt/slides/slide3.xml" Id="Re0904f8380de47f2" /><Relationship Type="http://schemas.openxmlformats.org/officeDocument/2006/relationships/slide" Target="/ppt/slides/slide4.xml" Id="Rc33138de5906465f" /><Relationship Type="http://schemas.openxmlformats.org/officeDocument/2006/relationships/slide" Target="/ppt/slides/slide5.xml" Id="R820a038caa4b462f" /><Relationship Type="http://schemas.openxmlformats.org/officeDocument/2006/relationships/slide" Target="/ppt/slides/slide6.xml" Id="R4f84c429644f40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f2f1efe75245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946d3322c44d4" /><Relationship Type="http://schemas.openxmlformats.org/officeDocument/2006/relationships/theme" Target="/ppt/slideMasters/theme/theme1.xml" Id="R2e0419a5c92841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2946d3322c44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ee245c40cd4d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fa89c18c648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a7b121b8043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e789529274a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104237eb24a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6dd951ad142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EDDA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EDDA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AMEDIA RUSSIAN OPERATIONS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990 210 780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EDDA HOLDING AS</a:t>
            </a:r>
          </a:p>
        </p:txBody>
      </p:sp>
    </p:spTree>
  </p:cSld>
  <p:clrMapOvr>
    <a:masterClrMapping xmlns:a="http://schemas.openxmlformats.org/drawingml/2006/main"/>
  </p:clrMapOvr>
</p:sld>
</file>