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035bf07af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1d67034634391"/>
  </p:sldMasterIdLst>
  <p:sldIdLst>
    <p:sldId xmlns:r="http://schemas.openxmlformats.org/officeDocument/2006/relationships" id="256" r:id="Rc1197a551c2c4bec"/>
    <p:sldId xmlns:r="http://schemas.openxmlformats.org/officeDocument/2006/relationships" id="257" r:id="R50c5cfd798db4a54"/>
    <p:sldId xmlns:r="http://schemas.openxmlformats.org/officeDocument/2006/relationships" id="258" r:id="R757a981fff9d4fbe"/>
    <p:sldId xmlns:r="http://schemas.openxmlformats.org/officeDocument/2006/relationships" id="259" r:id="R75a6d28fba6e4c3d"/>
    <p:sldId xmlns:r="http://schemas.openxmlformats.org/officeDocument/2006/relationships" id="260" r:id="Rbb4f6ceaed09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1d67034634391" /><Relationship Type="http://schemas.openxmlformats.org/officeDocument/2006/relationships/slide" Target="/ppt/slides/slide1.xml" Id="Rc1197a551c2c4bec" /><Relationship Type="http://schemas.openxmlformats.org/officeDocument/2006/relationships/slide" Target="/ppt/slides/slide2.xml" Id="R50c5cfd798db4a54" /><Relationship Type="http://schemas.openxmlformats.org/officeDocument/2006/relationships/slide" Target="/ppt/slides/slide3.xml" Id="R757a981fff9d4fbe" /><Relationship Type="http://schemas.openxmlformats.org/officeDocument/2006/relationships/slide" Target="/ppt/slides/slide4.xml" Id="R75a6d28fba6e4c3d" /><Relationship Type="http://schemas.openxmlformats.org/officeDocument/2006/relationships/slide" Target="/ppt/slides/slide5.xml" Id="Rbb4f6ceaed09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ec267be48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fa04b65a84845" /><Relationship Type="http://schemas.openxmlformats.org/officeDocument/2006/relationships/theme" Target="/ppt/slideMasters/theme/theme1.xml" Id="R41913d1350d9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fa04b65a8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f49216bd8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1a503a3f5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deadced964b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209048dcc4f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6d2357b43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990 209 669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BESTFOTO AS</a:t>
            </a:r>
          </a:p>
        </p:txBody>
      </p:sp>
    </p:spTree>
  </p:cSld>
  <p:clrMapOvr>
    <a:masterClrMapping xmlns:a="http://schemas.openxmlformats.org/drawingml/2006/main"/>
  </p:clrMapOvr>
</p:sld>
</file>