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eae805a0a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67976c42a4045"/>
  </p:sldMasterIdLst>
  <p:sldIdLst>
    <p:sldId xmlns:r="http://schemas.openxmlformats.org/officeDocument/2006/relationships" id="256" r:id="R54cd476b87554445"/>
    <p:sldId xmlns:r="http://schemas.openxmlformats.org/officeDocument/2006/relationships" id="257" r:id="Rbd1b0168df7b465f"/>
    <p:sldId xmlns:r="http://schemas.openxmlformats.org/officeDocument/2006/relationships" id="258" r:id="R193df590e55f4faa"/>
    <p:sldId xmlns:r="http://schemas.openxmlformats.org/officeDocument/2006/relationships" id="259" r:id="R26d8957f16424e4d"/>
    <p:sldId xmlns:r="http://schemas.openxmlformats.org/officeDocument/2006/relationships" id="260" r:id="Rb900a329d04a48b0"/>
    <p:sldId xmlns:r="http://schemas.openxmlformats.org/officeDocument/2006/relationships" id="261" r:id="R07d4e8f217d147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67976c42a4045" /><Relationship Type="http://schemas.openxmlformats.org/officeDocument/2006/relationships/slide" Target="/ppt/slides/slide1.xml" Id="R54cd476b87554445" /><Relationship Type="http://schemas.openxmlformats.org/officeDocument/2006/relationships/slide" Target="/ppt/slides/slide2.xml" Id="Rbd1b0168df7b465f" /><Relationship Type="http://schemas.openxmlformats.org/officeDocument/2006/relationships/slide" Target="/ppt/slides/slide3.xml" Id="R193df590e55f4faa" /><Relationship Type="http://schemas.openxmlformats.org/officeDocument/2006/relationships/slide" Target="/ppt/slides/slide4.xml" Id="R26d8957f16424e4d" /><Relationship Type="http://schemas.openxmlformats.org/officeDocument/2006/relationships/slide" Target="/ppt/slides/slide5.xml" Id="Rb900a329d04a48b0" /><Relationship Type="http://schemas.openxmlformats.org/officeDocument/2006/relationships/slide" Target="/ppt/slides/slide6.xml" Id="R07d4e8f217d147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3b3900f6749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62754441b4d7f" /><Relationship Type="http://schemas.openxmlformats.org/officeDocument/2006/relationships/theme" Target="/ppt/slideMasters/theme/theme1.xml" Id="R37000f17eeb9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62754441b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80b7c0c85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ffc44d7234e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bc0006ac048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721636cd40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d4713dc55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f887b9dee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 EIENDOMSINVEST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HOV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990 185 727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EIENDOMSINVEST AS</a:t>
            </a:r>
          </a:p>
        </p:txBody>
      </p:sp>
    </p:spTree>
  </p:cSld>
  <p:clrMapOvr>
    <a:masterClrMapping xmlns:a="http://schemas.openxmlformats.org/drawingml/2006/main"/>
  </p:clrMapOvr>
</p:sld>
</file>