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cd6c5f783f48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92c51477364f81"/>
  </p:sldMasterIdLst>
  <p:sldIdLst>
    <p:sldId xmlns:r="http://schemas.openxmlformats.org/officeDocument/2006/relationships" id="256" r:id="R345b3472bd0a4aab"/>
    <p:sldId xmlns:r="http://schemas.openxmlformats.org/officeDocument/2006/relationships" id="257" r:id="R1167677e01fd48b4"/>
    <p:sldId xmlns:r="http://schemas.openxmlformats.org/officeDocument/2006/relationships" id="258" r:id="R4bf660174f114a9f"/>
    <p:sldId xmlns:r="http://schemas.openxmlformats.org/officeDocument/2006/relationships" id="259" r:id="Racbf6364d54e4edf"/>
    <p:sldId xmlns:r="http://schemas.openxmlformats.org/officeDocument/2006/relationships" id="260" r:id="Rff7da7774e5a4817"/>
    <p:sldId xmlns:r="http://schemas.openxmlformats.org/officeDocument/2006/relationships" id="261" r:id="R30713be7f52243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2c51477364f81" /><Relationship Type="http://schemas.openxmlformats.org/officeDocument/2006/relationships/slide" Target="/ppt/slides/slide1.xml" Id="R345b3472bd0a4aab" /><Relationship Type="http://schemas.openxmlformats.org/officeDocument/2006/relationships/slide" Target="/ppt/slides/slide2.xml" Id="R1167677e01fd48b4" /><Relationship Type="http://schemas.openxmlformats.org/officeDocument/2006/relationships/slide" Target="/ppt/slides/slide3.xml" Id="R4bf660174f114a9f" /><Relationship Type="http://schemas.openxmlformats.org/officeDocument/2006/relationships/slide" Target="/ppt/slides/slide4.xml" Id="Racbf6364d54e4edf" /><Relationship Type="http://schemas.openxmlformats.org/officeDocument/2006/relationships/slide" Target="/ppt/slides/slide5.xml" Id="Rff7da7774e5a4817" /><Relationship Type="http://schemas.openxmlformats.org/officeDocument/2006/relationships/slide" Target="/ppt/slides/slide6.xml" Id="R30713be7f52243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0cca16565843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66a35eeb44778" /><Relationship Type="http://schemas.openxmlformats.org/officeDocument/2006/relationships/theme" Target="/ppt/slideMasters/theme/theme1.xml" Id="R36dbbb8b5c774d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266a35eeb447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bcbdeeb3f4b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95244811a4f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a0e32df9f4b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19f52505a4b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b296340f54c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fdcade8264e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ASIRA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ASIRA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11 006 808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12 016 329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52 06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990 182 833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ASIRA AS</a:t>
            </a:r>
          </a:p>
        </p:txBody>
      </p:sp>
    </p:spTree>
  </p:cSld>
  <p:clrMapOvr>
    <a:masterClrMapping xmlns:a="http://schemas.openxmlformats.org/drawingml/2006/main"/>
  </p:clrMapOvr>
</p:sld>
</file>