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c733da856143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127e4435bf4b3e"/>
  </p:sldMasterIdLst>
  <p:sldIdLst>
    <p:sldId xmlns:r="http://schemas.openxmlformats.org/officeDocument/2006/relationships" id="256" r:id="R452238cdb94b4ade"/>
    <p:sldId xmlns:r="http://schemas.openxmlformats.org/officeDocument/2006/relationships" id="257" r:id="Rb696bb4f6a1d407f"/>
    <p:sldId xmlns:r="http://schemas.openxmlformats.org/officeDocument/2006/relationships" id="258" r:id="R4d75cd3373914f53"/>
    <p:sldId xmlns:r="http://schemas.openxmlformats.org/officeDocument/2006/relationships" id="259" r:id="Rdfd33d0c328846f4"/>
    <p:sldId xmlns:r="http://schemas.openxmlformats.org/officeDocument/2006/relationships" id="260" r:id="R0dc11db6b46e4d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127e4435bf4b3e" /><Relationship Type="http://schemas.openxmlformats.org/officeDocument/2006/relationships/slide" Target="/ppt/slides/slide1.xml" Id="R452238cdb94b4ade" /><Relationship Type="http://schemas.openxmlformats.org/officeDocument/2006/relationships/slide" Target="/ppt/slides/slide2.xml" Id="Rb696bb4f6a1d407f" /><Relationship Type="http://schemas.openxmlformats.org/officeDocument/2006/relationships/slide" Target="/ppt/slides/slide3.xml" Id="R4d75cd3373914f53" /><Relationship Type="http://schemas.openxmlformats.org/officeDocument/2006/relationships/slide" Target="/ppt/slides/slide4.xml" Id="Rdfd33d0c328846f4" /><Relationship Type="http://schemas.openxmlformats.org/officeDocument/2006/relationships/slide" Target="/ppt/slides/slide5.xml" Id="R0dc11db6b46e4d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556e57d9a344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8d69322594118" /><Relationship Type="http://schemas.openxmlformats.org/officeDocument/2006/relationships/theme" Target="/ppt/slideMasters/theme/theme1.xml" Id="Rcf9338f2d2ab47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18d693225941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cfdf6109645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c6654120447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8948205fe41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09ede53654e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364788cde4e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R.H. OLSEN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R.H.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R.H. OLSEN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R.H.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R.H.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R.H.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990 160 171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R.H. OLSEN AS</a:t>
            </a:r>
          </a:p>
        </p:txBody>
      </p:sp>
    </p:spTree>
  </p:cSld>
  <p:clrMapOvr>
    <a:masterClrMapping xmlns:a="http://schemas.openxmlformats.org/drawingml/2006/main"/>
  </p:clrMapOvr>
</p:sld>
</file>