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45102b549a42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82ccf75ed14602"/>
  </p:sldMasterIdLst>
  <p:sldIdLst>
    <p:sldId xmlns:r="http://schemas.openxmlformats.org/officeDocument/2006/relationships" id="256" r:id="R977acd75fd3447ec"/>
    <p:sldId xmlns:r="http://schemas.openxmlformats.org/officeDocument/2006/relationships" id="257" r:id="R95ec59ed0d544f60"/>
    <p:sldId xmlns:r="http://schemas.openxmlformats.org/officeDocument/2006/relationships" id="258" r:id="R4fea312a466a4ca4"/>
    <p:sldId xmlns:r="http://schemas.openxmlformats.org/officeDocument/2006/relationships" id="259" r:id="R87eda4794e204505"/>
    <p:sldId xmlns:r="http://schemas.openxmlformats.org/officeDocument/2006/relationships" id="260" r:id="R6c4bc085482049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82ccf75ed14602" /><Relationship Type="http://schemas.openxmlformats.org/officeDocument/2006/relationships/slide" Target="/ppt/slides/slide1.xml" Id="R977acd75fd3447ec" /><Relationship Type="http://schemas.openxmlformats.org/officeDocument/2006/relationships/slide" Target="/ppt/slides/slide2.xml" Id="R95ec59ed0d544f60" /><Relationship Type="http://schemas.openxmlformats.org/officeDocument/2006/relationships/slide" Target="/ppt/slides/slide3.xml" Id="R4fea312a466a4ca4" /><Relationship Type="http://schemas.openxmlformats.org/officeDocument/2006/relationships/slide" Target="/ppt/slides/slide4.xml" Id="R87eda4794e204505" /><Relationship Type="http://schemas.openxmlformats.org/officeDocument/2006/relationships/slide" Target="/ppt/slides/slide5.xml" Id="R6c4bc085482049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d8d8533cd42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8229b55be43a2" /><Relationship Type="http://schemas.openxmlformats.org/officeDocument/2006/relationships/theme" Target="/ppt/slideMasters/theme/theme1.xml" Id="Rc1ca86ee238040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38229b55be43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8a15ab1c746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fbbc02c4046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79b665b9f4b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816cbf4ba4e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f844080404b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TINGSAKER-EIENDOM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TINGSAKER-EIENDOM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TINGSAKER-EIENDOM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TINGSAKER-EIENDOM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TINGSAKER-EIENDOM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TINGSAKER-EIENDOM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990 157 766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TINGSAKER-EIENDOM AS</a:t>
            </a:r>
          </a:p>
        </p:txBody>
      </p:sp>
    </p:spTree>
  </p:cSld>
  <p:clrMapOvr>
    <a:masterClrMapping xmlns:a="http://schemas.openxmlformats.org/drawingml/2006/main"/>
  </p:clrMapOvr>
</p:sld>
</file>