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8b7d01ba6747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7c59f1e30247ef"/>
  </p:sldMasterIdLst>
  <p:sldIdLst>
    <p:sldId xmlns:r="http://schemas.openxmlformats.org/officeDocument/2006/relationships" id="256" r:id="R5b5f57f997a74cbb"/>
    <p:sldId xmlns:r="http://schemas.openxmlformats.org/officeDocument/2006/relationships" id="257" r:id="Re7036b3c545040b0"/>
    <p:sldId xmlns:r="http://schemas.openxmlformats.org/officeDocument/2006/relationships" id="258" r:id="R92d0c775c9144e56"/>
    <p:sldId xmlns:r="http://schemas.openxmlformats.org/officeDocument/2006/relationships" id="259" r:id="R48a1a18581104891"/>
    <p:sldId xmlns:r="http://schemas.openxmlformats.org/officeDocument/2006/relationships" id="260" r:id="R12b1e6ec7185486c"/>
    <p:sldId xmlns:r="http://schemas.openxmlformats.org/officeDocument/2006/relationships" id="261" r:id="Rb2a52d749b214a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c59f1e30247ef" /><Relationship Type="http://schemas.openxmlformats.org/officeDocument/2006/relationships/slide" Target="/ppt/slides/slide1.xml" Id="R5b5f57f997a74cbb" /><Relationship Type="http://schemas.openxmlformats.org/officeDocument/2006/relationships/slide" Target="/ppt/slides/slide2.xml" Id="Re7036b3c545040b0" /><Relationship Type="http://schemas.openxmlformats.org/officeDocument/2006/relationships/slide" Target="/ppt/slides/slide3.xml" Id="R92d0c775c9144e56" /><Relationship Type="http://schemas.openxmlformats.org/officeDocument/2006/relationships/slide" Target="/ppt/slides/slide4.xml" Id="R48a1a18581104891" /><Relationship Type="http://schemas.openxmlformats.org/officeDocument/2006/relationships/slide" Target="/ppt/slides/slide5.xml" Id="R12b1e6ec7185486c" /><Relationship Type="http://schemas.openxmlformats.org/officeDocument/2006/relationships/slide" Target="/ppt/slides/slide6.xml" Id="Rb2a52d749b214a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700d305814a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225ddbfb44ad3" /><Relationship Type="http://schemas.openxmlformats.org/officeDocument/2006/relationships/theme" Target="/ppt/slideMasters/theme/theme1.xml" Id="R3506f8a653484f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0225ddbfb44a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381ed87924d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c402f5fb64e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7d26cfefe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a85684de8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d7f5f0d9e44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8d052252c4c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DIMMELSVIK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DIMMELSVIK ENTREPRENØR AS ble etablert [år] og holder til i Dimmelsvik.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STORD ANLEGG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Omvikdalsvegen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5464 Dimmelsvik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64 72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post@dimmelsvik.no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www.dimmelsvik.no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990 149 062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DIMMELSVIK ENTREPRENØR AS</a:t>
            </a:r>
          </a:p>
        </p:txBody>
      </p:sp>
    </p:spTree>
  </p:cSld>
  <p:clrMapOvr>
    <a:masterClrMapping xmlns:a="http://schemas.openxmlformats.org/drawingml/2006/main"/>
  </p:clrMapOvr>
</p:sld>
</file>