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d8ebcd58d546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558a4ebe2a43f1"/>
  </p:sldMasterIdLst>
  <p:sldIdLst>
    <p:sldId xmlns:r="http://schemas.openxmlformats.org/officeDocument/2006/relationships" id="256" r:id="R9da1f463ab154a09"/>
    <p:sldId xmlns:r="http://schemas.openxmlformats.org/officeDocument/2006/relationships" id="257" r:id="Rf36e7d6409a94e7e"/>
    <p:sldId xmlns:r="http://schemas.openxmlformats.org/officeDocument/2006/relationships" id="258" r:id="R996c1d4c8b93449d"/>
    <p:sldId xmlns:r="http://schemas.openxmlformats.org/officeDocument/2006/relationships" id="259" r:id="R7e1b6c684b894c7f"/>
    <p:sldId xmlns:r="http://schemas.openxmlformats.org/officeDocument/2006/relationships" id="260" r:id="R03d8d4bd97674486"/>
    <p:sldId xmlns:r="http://schemas.openxmlformats.org/officeDocument/2006/relationships" id="261" r:id="Ra2a369427a0e4a3c"/>
    <p:sldId xmlns:r="http://schemas.openxmlformats.org/officeDocument/2006/relationships" id="262" r:id="Rad9e36a674d148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58a4ebe2a43f1" /><Relationship Type="http://schemas.openxmlformats.org/officeDocument/2006/relationships/slide" Target="/ppt/slides/slide1.xml" Id="R9da1f463ab154a09" /><Relationship Type="http://schemas.openxmlformats.org/officeDocument/2006/relationships/slide" Target="/ppt/slides/slide2.xml" Id="Rf36e7d6409a94e7e" /><Relationship Type="http://schemas.openxmlformats.org/officeDocument/2006/relationships/slide" Target="/ppt/slides/slide3.xml" Id="R996c1d4c8b93449d" /><Relationship Type="http://schemas.openxmlformats.org/officeDocument/2006/relationships/slide" Target="/ppt/slides/slide4.xml" Id="R7e1b6c684b894c7f" /><Relationship Type="http://schemas.openxmlformats.org/officeDocument/2006/relationships/slide" Target="/ppt/slides/slide5.xml" Id="R03d8d4bd97674486" /><Relationship Type="http://schemas.openxmlformats.org/officeDocument/2006/relationships/slide" Target="/ppt/slides/slide6.xml" Id="Ra2a369427a0e4a3c" /><Relationship Type="http://schemas.openxmlformats.org/officeDocument/2006/relationships/slide" Target="/ppt/slides/slide7.xml" Id="Rad9e36a674d148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93f92c47b4f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93d1e70cd49bb" /><Relationship Type="http://schemas.openxmlformats.org/officeDocument/2006/relationships/theme" Target="/ppt/slideMasters/theme/theme1.xml" Id="R13037e80995745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893d1e70cd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a889ac29f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005358704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5adf2966a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312ce16c845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4308db2f841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bd0bca0814b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821a530b646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CHANGE 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CHANGE 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CHANGE COM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CHANGE 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CHANGE 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CHANGE 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−1 447 817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20 397 225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20 922 771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CHANGE 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SKOLT  –  90,6 %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SKOLT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KAMILLA SKOLT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SKOLT GULBRANDSEN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CHANGE COM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Endre Skolt, Fürstveien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990 148 147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CHANGE COM AS</a:t>
            </a:r>
          </a:p>
        </p:txBody>
      </p:sp>
    </p:spTree>
  </p:cSld>
  <p:clrMapOvr>
    <a:masterClrMapping xmlns:a="http://schemas.openxmlformats.org/drawingml/2006/main"/>
  </p:clrMapOvr>
</p:sld>
</file>