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bb94e7031140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57c0b546eb4df7"/>
  </p:sldMasterIdLst>
  <p:sldIdLst>
    <p:sldId xmlns:r="http://schemas.openxmlformats.org/officeDocument/2006/relationships" id="256" r:id="Rc8977d7707f9422d"/>
    <p:sldId xmlns:r="http://schemas.openxmlformats.org/officeDocument/2006/relationships" id="257" r:id="Re331c56338df4153"/>
    <p:sldId xmlns:r="http://schemas.openxmlformats.org/officeDocument/2006/relationships" id="258" r:id="R33506e436611466a"/>
    <p:sldId xmlns:r="http://schemas.openxmlformats.org/officeDocument/2006/relationships" id="259" r:id="Rcb33f96fd5644fc9"/>
    <p:sldId xmlns:r="http://schemas.openxmlformats.org/officeDocument/2006/relationships" id="260" r:id="R4846f1f65db74fd2"/>
    <p:sldId xmlns:r="http://schemas.openxmlformats.org/officeDocument/2006/relationships" id="261" r:id="R826086b9dc714878"/>
    <p:sldId xmlns:r="http://schemas.openxmlformats.org/officeDocument/2006/relationships" id="262" r:id="R6920f525d41f4f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7c0b546eb4df7" /><Relationship Type="http://schemas.openxmlformats.org/officeDocument/2006/relationships/slide" Target="/ppt/slides/slide1.xml" Id="Rc8977d7707f9422d" /><Relationship Type="http://schemas.openxmlformats.org/officeDocument/2006/relationships/slide" Target="/ppt/slides/slide2.xml" Id="Re331c56338df4153" /><Relationship Type="http://schemas.openxmlformats.org/officeDocument/2006/relationships/slide" Target="/ppt/slides/slide3.xml" Id="R33506e436611466a" /><Relationship Type="http://schemas.openxmlformats.org/officeDocument/2006/relationships/slide" Target="/ppt/slides/slide4.xml" Id="Rcb33f96fd5644fc9" /><Relationship Type="http://schemas.openxmlformats.org/officeDocument/2006/relationships/slide" Target="/ppt/slides/slide5.xml" Id="R4846f1f65db74fd2" /><Relationship Type="http://schemas.openxmlformats.org/officeDocument/2006/relationships/slide" Target="/ppt/slides/slide6.xml" Id="R826086b9dc714878" /><Relationship Type="http://schemas.openxmlformats.org/officeDocument/2006/relationships/slide" Target="/ppt/slides/slide7.xml" Id="R6920f525d41f4f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c0d6c36d64c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e5a20e70247ff" /><Relationship Type="http://schemas.openxmlformats.org/officeDocument/2006/relationships/theme" Target="/ppt/slideMasters/theme/theme1.xml" Id="R34cac480f18745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ae5a20e70247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a84d122b645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dcbe6f1f34d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f18ba9f3f43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41ad3d19a4e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506b72ae743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fa99902a546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b0830125e4b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EKSAKT EIENDOM &amp;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EIENDOM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EKSAKT EIENDOM &amp;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EIENDOM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EIENDOM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EIENDOM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1 088 995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659 782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8 189 026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26 188 769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EIENDOM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EKEBERG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EIENDOM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Frysjaveien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990 147 272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EIENDOM &amp; INVEST AS</a:t>
            </a:r>
          </a:p>
        </p:txBody>
      </p:sp>
    </p:spTree>
  </p:cSld>
  <p:clrMapOvr>
    <a:masterClrMapping xmlns:a="http://schemas.openxmlformats.org/drawingml/2006/main"/>
  </p:clrMapOvr>
</p:sld>
</file>