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cb453182e64b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31d8fbe3294ffb"/>
  </p:sldMasterIdLst>
  <p:sldIdLst>
    <p:sldId xmlns:r="http://schemas.openxmlformats.org/officeDocument/2006/relationships" id="256" r:id="R94668be075de4937"/>
    <p:sldId xmlns:r="http://schemas.openxmlformats.org/officeDocument/2006/relationships" id="257" r:id="R6c036136c68842b9"/>
    <p:sldId xmlns:r="http://schemas.openxmlformats.org/officeDocument/2006/relationships" id="258" r:id="R4a1dd810cd824d14"/>
    <p:sldId xmlns:r="http://schemas.openxmlformats.org/officeDocument/2006/relationships" id="259" r:id="Re0645a567340454f"/>
    <p:sldId xmlns:r="http://schemas.openxmlformats.org/officeDocument/2006/relationships" id="260" r:id="Rb859737c206b4a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31d8fbe3294ffb" /><Relationship Type="http://schemas.openxmlformats.org/officeDocument/2006/relationships/slide" Target="/ppt/slides/slide1.xml" Id="R94668be075de4937" /><Relationship Type="http://schemas.openxmlformats.org/officeDocument/2006/relationships/slide" Target="/ppt/slides/slide2.xml" Id="R6c036136c68842b9" /><Relationship Type="http://schemas.openxmlformats.org/officeDocument/2006/relationships/slide" Target="/ppt/slides/slide3.xml" Id="R4a1dd810cd824d14" /><Relationship Type="http://schemas.openxmlformats.org/officeDocument/2006/relationships/slide" Target="/ppt/slides/slide4.xml" Id="Re0645a567340454f" /><Relationship Type="http://schemas.openxmlformats.org/officeDocument/2006/relationships/slide" Target="/ppt/slides/slide5.xml" Id="Rb859737c206b4a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3335876874c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f8a9eaa27436d" /><Relationship Type="http://schemas.openxmlformats.org/officeDocument/2006/relationships/theme" Target="/ppt/slideMasters/theme/theme1.xml" Id="R6b8b03270cf743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1f8a9eaa2743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257d8555a47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d2c9c76d245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d9b1492504f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d0abfaba44e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a5e9a9d6f44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INSPECTERA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INSPECTERA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INSPECTERA MIDT-NORGE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INSPECTERA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INSPECTERA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INSPECTERA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990 146 578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INSPECTERA MIDT-NORGE AS</a:t>
            </a:r>
          </a:p>
        </p:txBody>
      </p:sp>
    </p:spTree>
  </p:cSld>
  <p:clrMapOvr>
    <a:masterClrMapping xmlns:a="http://schemas.openxmlformats.org/drawingml/2006/main"/>
  </p:clrMapOvr>
</p:sld>
</file>