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ba33347a93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32c71538074728"/>
  </p:sldMasterIdLst>
  <p:sldIdLst>
    <p:sldId xmlns:r="http://schemas.openxmlformats.org/officeDocument/2006/relationships" id="256" r:id="Re813be761f31410a"/>
    <p:sldId xmlns:r="http://schemas.openxmlformats.org/officeDocument/2006/relationships" id="257" r:id="R3f73d9aa02584c65"/>
    <p:sldId xmlns:r="http://schemas.openxmlformats.org/officeDocument/2006/relationships" id="258" r:id="Rf59b54af1b0c49ee"/>
    <p:sldId xmlns:r="http://schemas.openxmlformats.org/officeDocument/2006/relationships" id="259" r:id="R72479551f9c7437a"/>
    <p:sldId xmlns:r="http://schemas.openxmlformats.org/officeDocument/2006/relationships" id="260" r:id="R59b4a9e73dba4c0d"/>
    <p:sldId xmlns:r="http://schemas.openxmlformats.org/officeDocument/2006/relationships" id="261" r:id="Re65fcfc3fdf3487d"/>
    <p:sldId xmlns:r="http://schemas.openxmlformats.org/officeDocument/2006/relationships" id="262" r:id="R16dfabacbc5d49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2c71538074728" /><Relationship Type="http://schemas.openxmlformats.org/officeDocument/2006/relationships/slide" Target="/ppt/slides/slide1.xml" Id="Re813be761f31410a" /><Relationship Type="http://schemas.openxmlformats.org/officeDocument/2006/relationships/slide" Target="/ppt/slides/slide2.xml" Id="R3f73d9aa02584c65" /><Relationship Type="http://schemas.openxmlformats.org/officeDocument/2006/relationships/slide" Target="/ppt/slides/slide3.xml" Id="Rf59b54af1b0c49ee" /><Relationship Type="http://schemas.openxmlformats.org/officeDocument/2006/relationships/slide" Target="/ppt/slides/slide4.xml" Id="R72479551f9c7437a" /><Relationship Type="http://schemas.openxmlformats.org/officeDocument/2006/relationships/slide" Target="/ppt/slides/slide5.xml" Id="R59b4a9e73dba4c0d" /><Relationship Type="http://schemas.openxmlformats.org/officeDocument/2006/relationships/slide" Target="/ppt/slides/slide6.xml" Id="Re65fcfc3fdf3487d" /><Relationship Type="http://schemas.openxmlformats.org/officeDocument/2006/relationships/slide" Target="/ppt/slides/slide7.xml" Id="R16dfabacbc5d49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176ea27c44d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f033d64804ecf" /><Relationship Type="http://schemas.openxmlformats.org/officeDocument/2006/relationships/theme" Target="/ppt/slideMasters/theme/theme1.xml" Id="R9dc37606701e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f033d6480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e4d6f9b31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b692cf61641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ed5c5ee5947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b90b9b2de4d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b6817e9e546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21f769b7e49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cd0aafa6c46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 &amp; FJÆRE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 &amp; FJÆRE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 &amp; FJÆRE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 &amp; FJÆRE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 &amp; FJÆRE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 &amp; FJÆRE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1 008 612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476 156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9 664 820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16 927 644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 &amp; FJÆRE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 &amp; FJÆRE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990 143 064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 &amp; FJÆRE AS</a:t>
            </a:r>
          </a:p>
        </p:txBody>
      </p:sp>
    </p:spTree>
  </p:cSld>
  <p:clrMapOvr>
    <a:masterClrMapping xmlns:a="http://schemas.openxmlformats.org/drawingml/2006/main"/>
  </p:clrMapOvr>
</p:sld>
</file>