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032cfbee64e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f169c4ad5e4f33"/>
  </p:sldMasterIdLst>
  <p:sldIdLst>
    <p:sldId xmlns:r="http://schemas.openxmlformats.org/officeDocument/2006/relationships" id="256" r:id="R243b916df5c34a0a"/>
    <p:sldId xmlns:r="http://schemas.openxmlformats.org/officeDocument/2006/relationships" id="257" r:id="R722efa8a6bba4853"/>
    <p:sldId xmlns:r="http://schemas.openxmlformats.org/officeDocument/2006/relationships" id="258" r:id="Rbc46754a59744a71"/>
    <p:sldId xmlns:r="http://schemas.openxmlformats.org/officeDocument/2006/relationships" id="259" r:id="R7426081a1e0949ab"/>
    <p:sldId xmlns:r="http://schemas.openxmlformats.org/officeDocument/2006/relationships" id="260" r:id="R4d7951c4bcca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169c4ad5e4f33" /><Relationship Type="http://schemas.openxmlformats.org/officeDocument/2006/relationships/slide" Target="/ppt/slides/slide1.xml" Id="R243b916df5c34a0a" /><Relationship Type="http://schemas.openxmlformats.org/officeDocument/2006/relationships/slide" Target="/ppt/slides/slide2.xml" Id="R722efa8a6bba4853" /><Relationship Type="http://schemas.openxmlformats.org/officeDocument/2006/relationships/slide" Target="/ppt/slides/slide3.xml" Id="Rbc46754a59744a71" /><Relationship Type="http://schemas.openxmlformats.org/officeDocument/2006/relationships/slide" Target="/ppt/slides/slide4.xml" Id="R7426081a1e0949ab" /><Relationship Type="http://schemas.openxmlformats.org/officeDocument/2006/relationships/slide" Target="/ppt/slides/slide5.xml" Id="R4d7951c4bcca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b0d64566148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0d93fa994116" /><Relationship Type="http://schemas.openxmlformats.org/officeDocument/2006/relationships/theme" Target="/ppt/slideMasters/theme/theme1.xml" Id="Rbbc3fef1044f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10d93fa9941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24d1f6b81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8a941b8f0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7bcb24b84b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194fcba34d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712de5e9f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SKOLEHJELPEN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SKOLEHJELPEN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SKOLEHJELPEN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990 133 719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SKOLEHJELPEN AS</a:t>
            </a:r>
          </a:p>
        </p:txBody>
      </p:sp>
    </p:spTree>
  </p:cSld>
  <p:clrMapOvr>
    <a:masterClrMapping xmlns:a="http://schemas.openxmlformats.org/drawingml/2006/main"/>
  </p:clrMapOvr>
</p:sld>
</file>