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d7af62f2fa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94d6175f6f4f4b"/>
  </p:sldMasterIdLst>
  <p:sldIdLst>
    <p:sldId xmlns:r="http://schemas.openxmlformats.org/officeDocument/2006/relationships" id="256" r:id="R46b83913ac184f8a"/>
    <p:sldId xmlns:r="http://schemas.openxmlformats.org/officeDocument/2006/relationships" id="257" r:id="Rab8828a6c5b24604"/>
    <p:sldId xmlns:r="http://schemas.openxmlformats.org/officeDocument/2006/relationships" id="258" r:id="R81be490704a34e4a"/>
    <p:sldId xmlns:r="http://schemas.openxmlformats.org/officeDocument/2006/relationships" id="259" r:id="R69ad1b55d93f4ebc"/>
    <p:sldId xmlns:r="http://schemas.openxmlformats.org/officeDocument/2006/relationships" id="260" r:id="Re0da50b99657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4d6175f6f4f4b" /><Relationship Type="http://schemas.openxmlformats.org/officeDocument/2006/relationships/slide" Target="/ppt/slides/slide1.xml" Id="R46b83913ac184f8a" /><Relationship Type="http://schemas.openxmlformats.org/officeDocument/2006/relationships/slide" Target="/ppt/slides/slide2.xml" Id="Rab8828a6c5b24604" /><Relationship Type="http://schemas.openxmlformats.org/officeDocument/2006/relationships/slide" Target="/ppt/slides/slide3.xml" Id="R81be490704a34e4a" /><Relationship Type="http://schemas.openxmlformats.org/officeDocument/2006/relationships/slide" Target="/ppt/slides/slide4.xml" Id="R69ad1b55d93f4ebc" /><Relationship Type="http://schemas.openxmlformats.org/officeDocument/2006/relationships/slide" Target="/ppt/slides/slide5.xml" Id="Re0da50b99657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662b7c6df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1fb941e8140dc" /><Relationship Type="http://schemas.openxmlformats.org/officeDocument/2006/relationships/theme" Target="/ppt/slideMasters/theme/theme1.xml" Id="R0aeac8559d3a4a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1fb941e8140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5e50f428742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7d30dcd594b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baac3500348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60c35622a4b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a78ee431e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ALTERNATIVE ENERGY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ALTERNATIVE ENERGY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ALTERNATIVE ENERGY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ALTERNATIVE ENERGY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ALTERNATIVE ENERGY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ALTERNATIVE ENERGY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990 128 871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ALTERNATIVE ENERGY NORWAY AS</a:t>
            </a:r>
          </a:p>
        </p:txBody>
      </p:sp>
    </p:spTree>
  </p:cSld>
  <p:clrMapOvr>
    <a:masterClrMapping xmlns:a="http://schemas.openxmlformats.org/drawingml/2006/main"/>
  </p:clrMapOvr>
</p:sld>
</file>