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99248a1697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f829adf66c46dc"/>
  </p:sldMasterIdLst>
  <p:sldIdLst>
    <p:sldId xmlns:r="http://schemas.openxmlformats.org/officeDocument/2006/relationships" id="256" r:id="Ra65a51e1f321435c"/>
    <p:sldId xmlns:r="http://schemas.openxmlformats.org/officeDocument/2006/relationships" id="257" r:id="Reda02cdbb6d546dc"/>
    <p:sldId xmlns:r="http://schemas.openxmlformats.org/officeDocument/2006/relationships" id="258" r:id="R3f1c1a11e9e2436d"/>
    <p:sldId xmlns:r="http://schemas.openxmlformats.org/officeDocument/2006/relationships" id="259" r:id="R809cc4a58672435d"/>
    <p:sldId xmlns:r="http://schemas.openxmlformats.org/officeDocument/2006/relationships" id="260" r:id="R4ee81f08fcf643fe"/>
    <p:sldId xmlns:r="http://schemas.openxmlformats.org/officeDocument/2006/relationships" id="261" r:id="R2ca5837ec6f449e7"/>
    <p:sldId xmlns:r="http://schemas.openxmlformats.org/officeDocument/2006/relationships" id="262" r:id="R457bc18d9f4648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829adf66c46dc" /><Relationship Type="http://schemas.openxmlformats.org/officeDocument/2006/relationships/slide" Target="/ppt/slides/slide1.xml" Id="Ra65a51e1f321435c" /><Relationship Type="http://schemas.openxmlformats.org/officeDocument/2006/relationships/slide" Target="/ppt/slides/slide2.xml" Id="Reda02cdbb6d546dc" /><Relationship Type="http://schemas.openxmlformats.org/officeDocument/2006/relationships/slide" Target="/ppt/slides/slide3.xml" Id="R3f1c1a11e9e2436d" /><Relationship Type="http://schemas.openxmlformats.org/officeDocument/2006/relationships/slide" Target="/ppt/slides/slide4.xml" Id="R809cc4a58672435d" /><Relationship Type="http://schemas.openxmlformats.org/officeDocument/2006/relationships/slide" Target="/ppt/slides/slide5.xml" Id="R4ee81f08fcf643fe" /><Relationship Type="http://schemas.openxmlformats.org/officeDocument/2006/relationships/slide" Target="/ppt/slides/slide6.xml" Id="R2ca5837ec6f449e7" /><Relationship Type="http://schemas.openxmlformats.org/officeDocument/2006/relationships/slide" Target="/ppt/slides/slide7.xml" Id="R457bc18d9f4648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410abf357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de5cf9a854103" /><Relationship Type="http://schemas.openxmlformats.org/officeDocument/2006/relationships/theme" Target="/ppt/slideMasters/theme/theme1.xml" Id="Re01772fe8f5c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de5cf9a85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24a8a1c2d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e071c5420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4d14593ab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b3907a674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7e5b8061d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1477a2cbb4a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4bca73cf444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RØRLEGGERBEDRIFT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3 797 647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2 136 917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2 803 859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REMVANG RONNY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JONHAUGEN HAAKON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Kongsvingervegen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93 60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firmapost@romror.no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990 122 792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RØRLEGGERBEDRIFT AS</a:t>
            </a:r>
          </a:p>
        </p:txBody>
      </p:sp>
    </p:spTree>
  </p:cSld>
  <p:clrMapOvr>
    <a:masterClrMapping xmlns:a="http://schemas.openxmlformats.org/drawingml/2006/main"/>
  </p:clrMapOvr>
</p:sld>
</file>