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13da87e9df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c6e8df69bf4279"/>
  </p:sldMasterIdLst>
  <p:sldIdLst>
    <p:sldId xmlns:r="http://schemas.openxmlformats.org/officeDocument/2006/relationships" id="256" r:id="R0b085e386afb4baa"/>
    <p:sldId xmlns:r="http://schemas.openxmlformats.org/officeDocument/2006/relationships" id="257" r:id="R97eba2de58374c62"/>
    <p:sldId xmlns:r="http://schemas.openxmlformats.org/officeDocument/2006/relationships" id="258" r:id="R7bfffcffa0aa4280"/>
    <p:sldId xmlns:r="http://schemas.openxmlformats.org/officeDocument/2006/relationships" id="259" r:id="Re18521f5bc4e4569"/>
    <p:sldId xmlns:r="http://schemas.openxmlformats.org/officeDocument/2006/relationships" id="260" r:id="R5bbcf39d2a90451d"/>
    <p:sldId xmlns:r="http://schemas.openxmlformats.org/officeDocument/2006/relationships" id="261" r:id="Rf66864b4261a4d29"/>
    <p:sldId xmlns:r="http://schemas.openxmlformats.org/officeDocument/2006/relationships" id="262" r:id="R09cc6390629b40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6e8df69bf4279" /><Relationship Type="http://schemas.openxmlformats.org/officeDocument/2006/relationships/slide" Target="/ppt/slides/slide1.xml" Id="R0b085e386afb4baa" /><Relationship Type="http://schemas.openxmlformats.org/officeDocument/2006/relationships/slide" Target="/ppt/slides/slide2.xml" Id="R97eba2de58374c62" /><Relationship Type="http://schemas.openxmlformats.org/officeDocument/2006/relationships/slide" Target="/ppt/slides/slide3.xml" Id="R7bfffcffa0aa4280" /><Relationship Type="http://schemas.openxmlformats.org/officeDocument/2006/relationships/slide" Target="/ppt/slides/slide4.xml" Id="Re18521f5bc4e4569" /><Relationship Type="http://schemas.openxmlformats.org/officeDocument/2006/relationships/slide" Target="/ppt/slides/slide5.xml" Id="R5bbcf39d2a90451d" /><Relationship Type="http://schemas.openxmlformats.org/officeDocument/2006/relationships/slide" Target="/ppt/slides/slide6.xml" Id="Rf66864b4261a4d29" /><Relationship Type="http://schemas.openxmlformats.org/officeDocument/2006/relationships/slide" Target="/ppt/slides/slide7.xml" Id="R09cc6390629b40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f68832dba444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f88b6b66a4382" /><Relationship Type="http://schemas.openxmlformats.org/officeDocument/2006/relationships/theme" Target="/ppt/slideMasters/theme/theme1.xml" Id="Rd4c7133d7e6649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6f88b6b66a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64bacf0634d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c7c21ae794e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3016ee38447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13a3f3dab48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077f8d11f49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48bb533e948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72ab9348243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VPRO AS ble etablert [år] og holder til i Husnes.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401 128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669 326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TORMOD SUND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VEGARD SUND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Christin Sund 201, Kleivavegen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5460 Husnes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lvar@statoil.com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990 105 855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VPRO AS</a:t>
            </a:r>
          </a:p>
        </p:txBody>
      </p:sp>
    </p:spTree>
  </p:cSld>
  <p:clrMapOvr>
    <a:masterClrMapping xmlns:a="http://schemas.openxmlformats.org/drawingml/2006/main"/>
  </p:clrMapOvr>
</p:sld>
</file>