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2e7318f8aa48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ec07a60d2f45f8"/>
  </p:sldMasterIdLst>
  <p:sldIdLst>
    <p:sldId xmlns:r="http://schemas.openxmlformats.org/officeDocument/2006/relationships" id="256" r:id="R7f75a7a2a27d42f7"/>
    <p:sldId xmlns:r="http://schemas.openxmlformats.org/officeDocument/2006/relationships" id="257" r:id="R902bdc792ec54d79"/>
    <p:sldId xmlns:r="http://schemas.openxmlformats.org/officeDocument/2006/relationships" id="258" r:id="Rf515bf7721d7401f"/>
    <p:sldId xmlns:r="http://schemas.openxmlformats.org/officeDocument/2006/relationships" id="259" r:id="R60279a110f5443b9"/>
    <p:sldId xmlns:r="http://schemas.openxmlformats.org/officeDocument/2006/relationships" id="260" r:id="R5db4fe52d66946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c07a60d2f45f8" /><Relationship Type="http://schemas.openxmlformats.org/officeDocument/2006/relationships/slide" Target="/ppt/slides/slide1.xml" Id="R7f75a7a2a27d42f7" /><Relationship Type="http://schemas.openxmlformats.org/officeDocument/2006/relationships/slide" Target="/ppt/slides/slide2.xml" Id="R902bdc792ec54d79" /><Relationship Type="http://schemas.openxmlformats.org/officeDocument/2006/relationships/slide" Target="/ppt/slides/slide3.xml" Id="Rf515bf7721d7401f" /><Relationship Type="http://schemas.openxmlformats.org/officeDocument/2006/relationships/slide" Target="/ppt/slides/slide4.xml" Id="R60279a110f5443b9" /><Relationship Type="http://schemas.openxmlformats.org/officeDocument/2006/relationships/slide" Target="/ppt/slides/slide5.xml" Id="R5db4fe52d66946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39f845c03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02dcc7c5843a8" /><Relationship Type="http://schemas.openxmlformats.org/officeDocument/2006/relationships/theme" Target="/ppt/slideMasters/theme/theme1.xml" Id="Re7f44b23c8f344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502dcc7c5843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c0928e04f47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21830eec8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300d3b9db4a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3741f9cea4c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af907054a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990 101 744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 TRANSPORT AS</a:t>
            </a:r>
          </a:p>
        </p:txBody>
      </p:sp>
    </p:spTree>
  </p:cSld>
  <p:clrMapOvr>
    <a:masterClrMapping xmlns:a="http://schemas.openxmlformats.org/drawingml/2006/main"/>
  </p:clrMapOvr>
</p:sld>
</file>