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a0afecefd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cde18d1ee4d28"/>
  </p:sldMasterIdLst>
  <p:sldIdLst>
    <p:sldId xmlns:r="http://schemas.openxmlformats.org/officeDocument/2006/relationships" id="256" r:id="R398f1d4032834bed"/>
    <p:sldId xmlns:r="http://schemas.openxmlformats.org/officeDocument/2006/relationships" id="257" r:id="R5a26c3f391824bb5"/>
    <p:sldId xmlns:r="http://schemas.openxmlformats.org/officeDocument/2006/relationships" id="258" r:id="R4560ec5129f341c2"/>
    <p:sldId xmlns:r="http://schemas.openxmlformats.org/officeDocument/2006/relationships" id="259" r:id="R366adf036c3b4984"/>
    <p:sldId xmlns:r="http://schemas.openxmlformats.org/officeDocument/2006/relationships" id="260" r:id="Rd082038319c94422"/>
    <p:sldId xmlns:r="http://schemas.openxmlformats.org/officeDocument/2006/relationships" id="261" r:id="Rf599e6d2adb04f5b"/>
    <p:sldId xmlns:r="http://schemas.openxmlformats.org/officeDocument/2006/relationships" id="262" r:id="R9c35aea2584c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cde18d1ee4d28" /><Relationship Type="http://schemas.openxmlformats.org/officeDocument/2006/relationships/slide" Target="/ppt/slides/slide1.xml" Id="R398f1d4032834bed" /><Relationship Type="http://schemas.openxmlformats.org/officeDocument/2006/relationships/slide" Target="/ppt/slides/slide2.xml" Id="R5a26c3f391824bb5" /><Relationship Type="http://schemas.openxmlformats.org/officeDocument/2006/relationships/slide" Target="/ppt/slides/slide3.xml" Id="R4560ec5129f341c2" /><Relationship Type="http://schemas.openxmlformats.org/officeDocument/2006/relationships/slide" Target="/ppt/slides/slide4.xml" Id="R366adf036c3b4984" /><Relationship Type="http://schemas.openxmlformats.org/officeDocument/2006/relationships/slide" Target="/ppt/slides/slide5.xml" Id="Rd082038319c94422" /><Relationship Type="http://schemas.openxmlformats.org/officeDocument/2006/relationships/slide" Target="/ppt/slides/slide6.xml" Id="Rf599e6d2adb04f5b" /><Relationship Type="http://schemas.openxmlformats.org/officeDocument/2006/relationships/slide" Target="/ppt/slides/slide7.xml" Id="R9c35aea2584c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0408c726c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95c53dcb04cea" /><Relationship Type="http://schemas.openxmlformats.org/officeDocument/2006/relationships/theme" Target="/ppt/slideMasters/theme/theme1.xml" Id="R199be72a0a11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95c53dcb0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eabf70ac6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ed2eb4b0b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93191a0af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d19dbee17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7705e5e93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8dfe61944a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3efb7f0a544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ØJ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1 887 434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4 722 600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ØYVIND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JUDITH DIAZ A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Øyvind Johnsen, Heia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990 100 683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