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7cb2222e7c4f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6d0a198509488e"/>
  </p:sldMasterIdLst>
  <p:sldIdLst>
    <p:sldId xmlns:r="http://schemas.openxmlformats.org/officeDocument/2006/relationships" id="256" r:id="R704fc87bd4804853"/>
    <p:sldId xmlns:r="http://schemas.openxmlformats.org/officeDocument/2006/relationships" id="257" r:id="R1965f42bc3f340ec"/>
    <p:sldId xmlns:r="http://schemas.openxmlformats.org/officeDocument/2006/relationships" id="258" r:id="R3693499ef9474e9e"/>
    <p:sldId xmlns:r="http://schemas.openxmlformats.org/officeDocument/2006/relationships" id="259" r:id="R20437fbca62f4b15"/>
    <p:sldId xmlns:r="http://schemas.openxmlformats.org/officeDocument/2006/relationships" id="260" r:id="R5c0ba58895ad4d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6d0a198509488e" /><Relationship Type="http://schemas.openxmlformats.org/officeDocument/2006/relationships/slide" Target="/ppt/slides/slide1.xml" Id="R704fc87bd4804853" /><Relationship Type="http://schemas.openxmlformats.org/officeDocument/2006/relationships/slide" Target="/ppt/slides/slide2.xml" Id="R1965f42bc3f340ec" /><Relationship Type="http://schemas.openxmlformats.org/officeDocument/2006/relationships/slide" Target="/ppt/slides/slide3.xml" Id="R3693499ef9474e9e" /><Relationship Type="http://schemas.openxmlformats.org/officeDocument/2006/relationships/slide" Target="/ppt/slides/slide4.xml" Id="R20437fbca62f4b15" /><Relationship Type="http://schemas.openxmlformats.org/officeDocument/2006/relationships/slide" Target="/ppt/slides/slide5.xml" Id="R5c0ba58895ad4d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a838c80b5443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3e40fe6c64fef" /><Relationship Type="http://schemas.openxmlformats.org/officeDocument/2006/relationships/theme" Target="/ppt/slideMasters/theme/theme1.xml" Id="R9c345c4859df40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73e40fe6c64f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10c984dca49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37f677f5242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96a31ae2142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186abb4114e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96221edd94c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BB-FONDET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BB-FONDET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990 097 739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