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3f548ba10b48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584a336a584485"/>
  </p:sldMasterIdLst>
  <p:sldIdLst>
    <p:sldId xmlns:r="http://schemas.openxmlformats.org/officeDocument/2006/relationships" id="256" r:id="R7155bc4f786b4284"/>
    <p:sldId xmlns:r="http://schemas.openxmlformats.org/officeDocument/2006/relationships" id="257" r:id="R8b3e556b5d094bb8"/>
    <p:sldId xmlns:r="http://schemas.openxmlformats.org/officeDocument/2006/relationships" id="258" r:id="R623b192188854391"/>
    <p:sldId xmlns:r="http://schemas.openxmlformats.org/officeDocument/2006/relationships" id="259" r:id="R09e763995e82439f"/>
    <p:sldId xmlns:r="http://schemas.openxmlformats.org/officeDocument/2006/relationships" id="260" r:id="R6acaddf59bfd4d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84a336a584485" /><Relationship Type="http://schemas.openxmlformats.org/officeDocument/2006/relationships/slide" Target="/ppt/slides/slide1.xml" Id="R7155bc4f786b4284" /><Relationship Type="http://schemas.openxmlformats.org/officeDocument/2006/relationships/slide" Target="/ppt/slides/slide2.xml" Id="R8b3e556b5d094bb8" /><Relationship Type="http://schemas.openxmlformats.org/officeDocument/2006/relationships/slide" Target="/ppt/slides/slide3.xml" Id="R623b192188854391" /><Relationship Type="http://schemas.openxmlformats.org/officeDocument/2006/relationships/slide" Target="/ppt/slides/slide4.xml" Id="R09e763995e82439f" /><Relationship Type="http://schemas.openxmlformats.org/officeDocument/2006/relationships/slide" Target="/ppt/slides/slide5.xml" Id="R6acaddf59bfd4d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7886f3f0d41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d77b5d9514ca7" /><Relationship Type="http://schemas.openxmlformats.org/officeDocument/2006/relationships/theme" Target="/ppt/slideMasters/theme/theme1.xml" Id="R2bef9472e44f4d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dd77b5d9514c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87b17d8544a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6e8cc0ddf4e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9bd00ea0741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72e3c823d43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a654f9e1a4b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PILESTREDET PARK PARKERING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PILESTREDET PARK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PARK PARKERING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PILESTREDET PARK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PILESTREDET PARK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PILESTREDET PARK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990 097 364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PILESTREDET PARK PARKERING AS</a:t>
            </a:r>
          </a:p>
        </p:txBody>
      </p:sp>
    </p:spTree>
  </p:cSld>
  <p:clrMapOvr>
    <a:masterClrMapping xmlns:a="http://schemas.openxmlformats.org/drawingml/2006/main"/>
  </p:clrMapOvr>
</p:sld>
</file>