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a0b9b85c3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ffec3ff6474906"/>
  </p:sldMasterIdLst>
  <p:sldIdLst>
    <p:sldId xmlns:r="http://schemas.openxmlformats.org/officeDocument/2006/relationships" id="256" r:id="Rf418f427cf1741b1"/>
    <p:sldId xmlns:r="http://schemas.openxmlformats.org/officeDocument/2006/relationships" id="257" r:id="R3c7418cdb72944ab"/>
    <p:sldId xmlns:r="http://schemas.openxmlformats.org/officeDocument/2006/relationships" id="258" r:id="R46eb0f12fe584af2"/>
    <p:sldId xmlns:r="http://schemas.openxmlformats.org/officeDocument/2006/relationships" id="259" r:id="R2888fd7c071d4eeb"/>
    <p:sldId xmlns:r="http://schemas.openxmlformats.org/officeDocument/2006/relationships" id="260" r:id="R712570133a474c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fec3ff6474906" /><Relationship Type="http://schemas.openxmlformats.org/officeDocument/2006/relationships/slide" Target="/ppt/slides/slide1.xml" Id="Rf418f427cf1741b1" /><Relationship Type="http://schemas.openxmlformats.org/officeDocument/2006/relationships/slide" Target="/ppt/slides/slide2.xml" Id="R3c7418cdb72944ab" /><Relationship Type="http://schemas.openxmlformats.org/officeDocument/2006/relationships/slide" Target="/ppt/slides/slide3.xml" Id="R46eb0f12fe584af2" /><Relationship Type="http://schemas.openxmlformats.org/officeDocument/2006/relationships/slide" Target="/ppt/slides/slide4.xml" Id="R2888fd7c071d4eeb" /><Relationship Type="http://schemas.openxmlformats.org/officeDocument/2006/relationships/slide" Target="/ppt/slides/slide5.xml" Id="R712570133a474c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8e599930a4a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954185c784bba" /><Relationship Type="http://schemas.openxmlformats.org/officeDocument/2006/relationships/theme" Target="/ppt/slideMasters/theme/theme1.xml" Id="R4568d69ebeab46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954185c784b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42f1e57524f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b0ebdfee943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a9552036442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1962b2d8b47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90bd9b4b5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NORWAY BUSINESS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BUSINESS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BUSINESS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BUSINESS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BUSINESS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BUSINESS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990 090 920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BUSINESS HOUSE AS</a:t>
            </a:r>
          </a:p>
        </p:txBody>
      </p:sp>
    </p:spTree>
  </p:cSld>
  <p:clrMapOvr>
    <a:masterClrMapping xmlns:a="http://schemas.openxmlformats.org/drawingml/2006/main"/>
  </p:clrMapOvr>
</p:sld>
</file>