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f728b9cca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4a1b8e73146f2"/>
  </p:sldMasterIdLst>
  <p:sldIdLst>
    <p:sldId xmlns:r="http://schemas.openxmlformats.org/officeDocument/2006/relationships" id="256" r:id="Rfab9fd1cc7d24576"/>
    <p:sldId xmlns:r="http://schemas.openxmlformats.org/officeDocument/2006/relationships" id="257" r:id="R1c508384f05546fb"/>
    <p:sldId xmlns:r="http://schemas.openxmlformats.org/officeDocument/2006/relationships" id="258" r:id="Rc699bf8e0c784f9c"/>
    <p:sldId xmlns:r="http://schemas.openxmlformats.org/officeDocument/2006/relationships" id="259" r:id="R5de951d04b0d4b23"/>
    <p:sldId xmlns:r="http://schemas.openxmlformats.org/officeDocument/2006/relationships" id="260" r:id="R26390bca274a498b"/>
    <p:sldId xmlns:r="http://schemas.openxmlformats.org/officeDocument/2006/relationships" id="261" r:id="Rcb7d5d6326fc46ef"/>
    <p:sldId xmlns:r="http://schemas.openxmlformats.org/officeDocument/2006/relationships" id="262" r:id="R6dfb3e8474ba4a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4a1b8e73146f2" /><Relationship Type="http://schemas.openxmlformats.org/officeDocument/2006/relationships/slide" Target="/ppt/slides/slide1.xml" Id="Rfab9fd1cc7d24576" /><Relationship Type="http://schemas.openxmlformats.org/officeDocument/2006/relationships/slide" Target="/ppt/slides/slide2.xml" Id="R1c508384f05546fb" /><Relationship Type="http://schemas.openxmlformats.org/officeDocument/2006/relationships/slide" Target="/ppt/slides/slide3.xml" Id="Rc699bf8e0c784f9c" /><Relationship Type="http://schemas.openxmlformats.org/officeDocument/2006/relationships/slide" Target="/ppt/slides/slide4.xml" Id="R5de951d04b0d4b23" /><Relationship Type="http://schemas.openxmlformats.org/officeDocument/2006/relationships/slide" Target="/ppt/slides/slide5.xml" Id="R26390bca274a498b" /><Relationship Type="http://schemas.openxmlformats.org/officeDocument/2006/relationships/slide" Target="/ppt/slides/slide6.xml" Id="Rcb7d5d6326fc46ef" /><Relationship Type="http://schemas.openxmlformats.org/officeDocument/2006/relationships/slide" Target="/ppt/slides/slide7.xml" Id="R6dfb3e8474ba4a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919edaab04e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d6728ef264852" /><Relationship Type="http://schemas.openxmlformats.org/officeDocument/2006/relationships/theme" Target="/ppt/slideMasters/theme/theme1.xml" Id="Rb083c332675e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d6728ef26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30f328ac1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fbfe2386d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0588579ed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192c43eb946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73cdc4dc840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f6d6811414f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6f4baef77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REGNSKAP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11 511 674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5 711 004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AS  –  84,7 %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HINDERAKER DAVID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Langgata 15D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400 01 897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www.agderregnskap.no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990 089 639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REGNSKAP AS</a:t>
            </a:r>
          </a:p>
        </p:txBody>
      </p:sp>
    </p:spTree>
  </p:cSld>
  <p:clrMapOvr>
    <a:masterClrMapping xmlns:a="http://schemas.openxmlformats.org/drawingml/2006/main"/>
  </p:clrMapOvr>
</p:sld>
</file>